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7" r:id="rId2"/>
    <p:sldId id="300" r:id="rId3"/>
    <p:sldId id="298" r:id="rId4"/>
    <p:sldId id="301" r:id="rId5"/>
    <p:sldId id="268" r:id="rId6"/>
    <p:sldId id="30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182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9D5455-0120-437A-A424-081024250BD5}"/>
              </a:ext>
            </a:extLst>
          </p:cNvPr>
          <p:cNvSpPr txBox="1"/>
          <p:nvPr/>
        </p:nvSpPr>
        <p:spPr>
          <a:xfrm>
            <a:off x="1" y="874489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マスク着用の</a:t>
            </a:r>
            <a:endParaRPr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お願い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DB0CCE-56EA-42F2-9617-505EEFE01CAE}"/>
              </a:ext>
            </a:extLst>
          </p:cNvPr>
          <p:cNvSpPr txBox="1"/>
          <p:nvPr/>
        </p:nvSpPr>
        <p:spPr>
          <a:xfrm>
            <a:off x="907606" y="3122546"/>
            <a:ext cx="52205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マスクを着用されていないお客様には、入場をお断りさせていただいております。</a:t>
            </a:r>
            <a:endParaRPr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感染防止予防の為、マスク着用にご協力お願いします。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BE57AAA-552E-4BBA-B67D-0ED0023E6E49}"/>
              </a:ext>
            </a:extLst>
          </p:cNvPr>
          <p:cNvSpPr/>
          <p:nvPr/>
        </p:nvSpPr>
        <p:spPr>
          <a:xfrm>
            <a:off x="728700" y="2669531"/>
            <a:ext cx="5355595" cy="1439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472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9D5455-0120-437A-A424-081024250BD5}"/>
              </a:ext>
            </a:extLst>
          </p:cNvPr>
          <p:cNvSpPr txBox="1"/>
          <p:nvPr/>
        </p:nvSpPr>
        <p:spPr>
          <a:xfrm>
            <a:off x="1" y="874489"/>
            <a:ext cx="685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マスク着用、</a:t>
            </a:r>
            <a:endParaRPr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消毒のお願い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DB0CCE-56EA-42F2-9617-505EEFE01CAE}"/>
              </a:ext>
            </a:extLst>
          </p:cNvPr>
          <p:cNvSpPr txBox="1"/>
          <p:nvPr/>
        </p:nvSpPr>
        <p:spPr>
          <a:xfrm>
            <a:off x="828093" y="3062911"/>
            <a:ext cx="52205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コロナウイルス対策によりマスク着用、入口での手指消毒をお願いします。</a:t>
            </a:r>
          </a:p>
          <a:p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マスク着用にご協力いただけない場合は、入場をお断りさせていただきますのでご了承願います。</a:t>
            </a:r>
            <a:endParaRPr kumimoji="1" lang="ja-JP" altLang="en-US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BE57AAA-552E-4BBA-B67D-0ED0023E6E49}"/>
              </a:ext>
            </a:extLst>
          </p:cNvPr>
          <p:cNvSpPr/>
          <p:nvPr/>
        </p:nvSpPr>
        <p:spPr>
          <a:xfrm>
            <a:off x="728700" y="2669531"/>
            <a:ext cx="5355595" cy="1439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785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D8CB31-F834-4B62-800C-7F1B4CA61891}"/>
              </a:ext>
            </a:extLst>
          </p:cNvPr>
          <p:cNvSpPr/>
          <p:nvPr/>
        </p:nvSpPr>
        <p:spPr>
          <a:xfrm>
            <a:off x="92460" y="98630"/>
            <a:ext cx="6673081" cy="175432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49A4B98-C698-4FC8-9888-5FFAE563CEF4}"/>
              </a:ext>
            </a:extLst>
          </p:cNvPr>
          <p:cNvSpPr txBox="1"/>
          <p:nvPr/>
        </p:nvSpPr>
        <p:spPr>
          <a:xfrm>
            <a:off x="1" y="293565"/>
            <a:ext cx="67655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マスク未着用の方は</a:t>
            </a:r>
            <a:endParaRPr lang="en-US" altLang="ja-JP" sz="48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入場お断り</a:t>
            </a:r>
            <a:endParaRPr kumimoji="1" lang="ja-JP" altLang="en-US" sz="48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D7A392-D781-4D6C-9E7B-AE2ACE74832C}"/>
              </a:ext>
            </a:extLst>
          </p:cNvPr>
          <p:cNvSpPr txBox="1"/>
          <p:nvPr/>
        </p:nvSpPr>
        <p:spPr>
          <a:xfrm>
            <a:off x="295357" y="2246670"/>
            <a:ext cx="63042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マスクを着用されていないお客様には、入場をお断りさせていただいております。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4CEFC18-9353-4A94-B175-D2576ACEA9A5}"/>
              </a:ext>
            </a:extLst>
          </p:cNvPr>
          <p:cNvSpPr txBox="1"/>
          <p:nvPr/>
        </p:nvSpPr>
        <p:spPr>
          <a:xfrm>
            <a:off x="129398" y="7878325"/>
            <a:ext cx="66361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感染防止予防の為、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マスク着用に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ご協力お願いします。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1F230C8-355A-4646-80DC-C64528D4720C}"/>
              </a:ext>
            </a:extLst>
          </p:cNvPr>
          <p:cNvGrpSpPr/>
          <p:nvPr/>
        </p:nvGrpSpPr>
        <p:grpSpPr>
          <a:xfrm>
            <a:off x="295357" y="5580585"/>
            <a:ext cx="1971056" cy="1971056"/>
            <a:chOff x="1357182" y="3429000"/>
            <a:chExt cx="1971056" cy="1971056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4947236D-5601-49DA-B7FF-49F096B8F845}"/>
                </a:ext>
              </a:extLst>
            </p:cNvPr>
            <p:cNvSpPr/>
            <p:nvPr/>
          </p:nvSpPr>
          <p:spPr>
            <a:xfrm>
              <a:off x="1357182" y="3429000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71FC677-BCAF-4389-B128-FAD095A3A771}"/>
                </a:ext>
              </a:extLst>
            </p:cNvPr>
            <p:cNvGrpSpPr/>
            <p:nvPr/>
          </p:nvGrpSpPr>
          <p:grpSpPr>
            <a:xfrm>
              <a:off x="1577514" y="3623449"/>
              <a:ext cx="1520434" cy="1520810"/>
              <a:chOff x="2338405" y="902191"/>
              <a:chExt cx="1493735" cy="1494106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32ABD6D-C6AE-4A92-A6E4-AA66DDFEEAC9}"/>
                  </a:ext>
                </a:extLst>
              </p:cNvPr>
              <p:cNvGrpSpPr/>
              <p:nvPr/>
            </p:nvGrpSpPr>
            <p:grpSpPr>
              <a:xfrm>
                <a:off x="2338405" y="902191"/>
                <a:ext cx="1493735" cy="1494106"/>
                <a:chOff x="3327438" y="655320"/>
                <a:chExt cx="2343645" cy="2344228"/>
              </a:xfrm>
            </p:grpSpPr>
            <p:sp>
              <p:nvSpPr>
                <p:cNvPr id="19" name="月 18">
                  <a:extLst>
                    <a:ext uri="{FF2B5EF4-FFF2-40B4-BE49-F238E27FC236}">
                      <a16:creationId xmlns:a16="http://schemas.microsoft.com/office/drawing/2014/main" id="{501FE9C5-7E42-4212-BBE3-ABE286BEA0BE}"/>
                    </a:ext>
                  </a:extLst>
                </p:cNvPr>
                <p:cNvSpPr/>
                <p:nvPr/>
              </p:nvSpPr>
              <p:spPr>
                <a:xfrm>
                  <a:off x="3327438" y="1621742"/>
                  <a:ext cx="634214" cy="1316550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EC9A33A1-9611-434D-A062-0DDB9BE679AE}"/>
                    </a:ext>
                  </a:extLst>
                </p:cNvPr>
                <p:cNvSpPr/>
                <p:nvPr/>
              </p:nvSpPr>
              <p:spPr>
                <a:xfrm flipH="1">
                  <a:off x="5036869" y="1621742"/>
                  <a:ext cx="634214" cy="1316550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4F14F3C-2D30-425B-B68E-48AFE800CA3D}"/>
                    </a:ext>
                  </a:extLst>
                </p:cNvPr>
                <p:cNvSpPr/>
                <p:nvPr/>
              </p:nvSpPr>
              <p:spPr>
                <a:xfrm>
                  <a:off x="3429226" y="655320"/>
                  <a:ext cx="2158774" cy="1502569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F9A4AD7-89FA-4A61-81A4-2F4F824E78CB}"/>
                    </a:ext>
                  </a:extLst>
                </p:cNvPr>
                <p:cNvSpPr/>
                <p:nvPr/>
              </p:nvSpPr>
              <p:spPr>
                <a:xfrm rot="20700000">
                  <a:off x="3411214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E5D8823D-B908-446B-AD1C-76E0FC57904C}"/>
                    </a:ext>
                  </a:extLst>
                </p:cNvPr>
                <p:cNvSpPr/>
                <p:nvPr/>
              </p:nvSpPr>
              <p:spPr>
                <a:xfrm rot="20700000">
                  <a:off x="3500411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FEA94F19-DE35-459F-B18D-A9C1211956DF}"/>
                    </a:ext>
                  </a:extLst>
                </p:cNvPr>
                <p:cNvSpPr/>
                <p:nvPr/>
              </p:nvSpPr>
              <p:spPr>
                <a:xfrm rot="900000" flipH="1">
                  <a:off x="5126018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B24F5A35-72DC-4F01-A793-DC34E3C24B2F}"/>
                    </a:ext>
                  </a:extLst>
                </p:cNvPr>
                <p:cNvSpPr/>
                <p:nvPr/>
              </p:nvSpPr>
              <p:spPr>
                <a:xfrm rot="900000" flipH="1">
                  <a:off x="5178496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899FB681-F67D-4EC8-82B6-DC375D6905F9}"/>
                    </a:ext>
                  </a:extLst>
                </p:cNvPr>
                <p:cNvSpPr/>
                <p:nvPr/>
              </p:nvSpPr>
              <p:spPr>
                <a:xfrm>
                  <a:off x="3635729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5FCEF76B-2E98-49D3-9CB5-50205A767571}"/>
                    </a:ext>
                  </a:extLst>
                </p:cNvPr>
                <p:cNvSpPr/>
                <p:nvPr/>
              </p:nvSpPr>
              <p:spPr>
                <a:xfrm rot="5400000">
                  <a:off x="4066118" y="1255191"/>
                  <a:ext cx="59908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月 27">
                  <a:extLst>
                    <a:ext uri="{FF2B5EF4-FFF2-40B4-BE49-F238E27FC236}">
                      <a16:creationId xmlns:a16="http://schemas.microsoft.com/office/drawing/2014/main" id="{A2532705-AA2D-4D7B-B058-47D63BF96BDC}"/>
                    </a:ext>
                  </a:extLst>
                </p:cNvPr>
                <p:cNvSpPr/>
                <p:nvPr/>
              </p:nvSpPr>
              <p:spPr>
                <a:xfrm rot="5400000">
                  <a:off x="4871470" y="1255192"/>
                  <a:ext cx="59909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12248542-97C1-4D49-B605-B894C98EAE6C}"/>
                    </a:ext>
                  </a:extLst>
                </p:cNvPr>
                <p:cNvGrpSpPr/>
                <p:nvPr/>
              </p:nvGrpSpPr>
              <p:grpSpPr>
                <a:xfrm>
                  <a:off x="3634127" y="1684949"/>
                  <a:ext cx="1644872" cy="756497"/>
                  <a:chOff x="3634127" y="1684949"/>
                  <a:chExt cx="1644872" cy="756497"/>
                </a:xfrm>
              </p:grpSpPr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78F32190-E3A3-47E8-827C-06517300703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6372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E8F66B54-5257-4B67-9700-E1662B31CE9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1679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53C2D9EE-A9DC-4D29-8F6E-1789D9F13D76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370169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3536850D-E823-487C-897B-B8CA3A2488DC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523328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D994C81D-ED13-43C8-8415-9A8AEA5CB307}"/>
                    </a:ext>
                  </a:extLst>
                </p:cNvPr>
                <p:cNvGrpSpPr/>
                <p:nvPr/>
              </p:nvGrpSpPr>
              <p:grpSpPr>
                <a:xfrm>
                  <a:off x="36975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32" name="楕円 32">
                    <a:extLst>
                      <a:ext uri="{FF2B5EF4-FFF2-40B4-BE49-F238E27FC236}">
                        <a16:creationId xmlns:a16="http://schemas.microsoft.com/office/drawing/2014/main" id="{66A6120E-86CB-4A8B-AAEE-EB7147D59119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162ADE0B-5A3F-46D3-B2A5-BF88EECC7637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590FF2CF-F3FD-427B-9932-BC6BB090C915}"/>
                    </a:ext>
                  </a:extLst>
                </p:cNvPr>
                <p:cNvSpPr/>
                <p:nvPr/>
              </p:nvSpPr>
              <p:spPr>
                <a:xfrm>
                  <a:off x="3600976" y="979116"/>
                  <a:ext cx="1852088" cy="698371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27" fmla="*/ 762458 w 1702775"/>
                    <a:gd name="connsiteY27" fmla="*/ 1629 h 746895"/>
                    <a:gd name="connsiteX28" fmla="*/ 853236 w 1702775"/>
                    <a:gd name="connsiteY28" fmla="*/ 17091 h 746895"/>
                    <a:gd name="connsiteX29" fmla="*/ 870728 w 1702775"/>
                    <a:gd name="connsiteY29" fmla="*/ 11786 h 746895"/>
                    <a:gd name="connsiteX30" fmla="*/ 940316 w 1702775"/>
                    <a:gd name="connsiteY30" fmla="*/ 1628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30" fmla="*/ 954796 w 1702775"/>
                    <a:gd name="connsiteY30" fmla="*/ 95562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0" fmla="*/ 1357640 w 1702775"/>
                    <a:gd name="connsiteY0" fmla="*/ 0 h 639839"/>
                    <a:gd name="connsiteX1" fmla="*/ 1664495 w 1702775"/>
                    <a:gd name="connsiteY1" fmla="*/ 639838 h 639839"/>
                    <a:gd name="connsiteX2" fmla="*/ 1322132 w 1702775"/>
                    <a:gd name="connsiteY2" fmla="*/ 359340 h 639839"/>
                    <a:gd name="connsiteX3" fmla="*/ 1250378 w 1702775"/>
                    <a:gd name="connsiteY3" fmla="*/ 316363 h 639839"/>
                    <a:gd name="connsiteX4" fmla="*/ 1251056 w 1702775"/>
                    <a:gd name="connsiteY4" fmla="*/ 317446 h 639839"/>
                    <a:gd name="connsiteX5" fmla="*/ 1248822 w 1702775"/>
                    <a:gd name="connsiteY5" fmla="*/ 463256 h 639839"/>
                    <a:gd name="connsiteX6" fmla="*/ 1128903 w 1702775"/>
                    <a:gd name="connsiteY6" fmla="*/ 275669 h 639839"/>
                    <a:gd name="connsiteX7" fmla="*/ 1116684 w 1702775"/>
                    <a:gd name="connsiteY7" fmla="*/ 265121 h 639839"/>
                    <a:gd name="connsiteX8" fmla="*/ 1149457 w 1702775"/>
                    <a:gd name="connsiteY8" fmla="*/ 317446 h 639839"/>
                    <a:gd name="connsiteX9" fmla="*/ 1147223 w 1702775"/>
                    <a:gd name="connsiteY9" fmla="*/ 463256 h 639839"/>
                    <a:gd name="connsiteX10" fmla="*/ 962949 w 1702775"/>
                    <a:gd name="connsiteY10" fmla="*/ 220115 h 639839"/>
                    <a:gd name="connsiteX11" fmla="*/ 891803 w 1702775"/>
                    <a:gd name="connsiteY11" fmla="*/ 173572 h 639839"/>
                    <a:gd name="connsiteX12" fmla="*/ 833956 w 1702775"/>
                    <a:gd name="connsiteY12" fmla="*/ 146175 h 639839"/>
                    <a:gd name="connsiteX13" fmla="*/ 776111 w 1702775"/>
                    <a:gd name="connsiteY13" fmla="*/ 173571 h 639839"/>
                    <a:gd name="connsiteX14" fmla="*/ 704966 w 1702775"/>
                    <a:gd name="connsiteY14" fmla="*/ 220114 h 639839"/>
                    <a:gd name="connsiteX15" fmla="*/ 520692 w 1702775"/>
                    <a:gd name="connsiteY15" fmla="*/ 463255 h 639839"/>
                    <a:gd name="connsiteX16" fmla="*/ 518457 w 1702775"/>
                    <a:gd name="connsiteY16" fmla="*/ 317445 h 639839"/>
                    <a:gd name="connsiteX17" fmla="*/ 559202 w 1702775"/>
                    <a:gd name="connsiteY17" fmla="*/ 252392 h 639839"/>
                    <a:gd name="connsiteX18" fmla="*/ 550212 w 1702775"/>
                    <a:gd name="connsiteY18" fmla="*/ 257777 h 639839"/>
                    <a:gd name="connsiteX19" fmla="*/ 529485 w 1702775"/>
                    <a:gd name="connsiteY19" fmla="*/ 275669 h 639839"/>
                    <a:gd name="connsiteX20" fmla="*/ 409566 w 1702775"/>
                    <a:gd name="connsiteY20" fmla="*/ 463256 h 639839"/>
                    <a:gd name="connsiteX21" fmla="*/ 388964 w 1702775"/>
                    <a:gd name="connsiteY21" fmla="*/ 397588 h 639839"/>
                    <a:gd name="connsiteX22" fmla="*/ 400449 w 1702775"/>
                    <a:gd name="connsiteY22" fmla="*/ 347478 h 639839"/>
                    <a:gd name="connsiteX23" fmla="*/ 380643 w 1702775"/>
                    <a:gd name="connsiteY23" fmla="*/ 359341 h 639839"/>
                    <a:gd name="connsiteX24" fmla="*/ 38280 w 1702775"/>
                    <a:gd name="connsiteY24" fmla="*/ 639839 h 639839"/>
                    <a:gd name="connsiteX25" fmla="*/ 345134 w 1702775"/>
                    <a:gd name="connsiteY25" fmla="*/ 1 h 639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02775" h="639839">
                      <a:moveTo>
                        <a:pt x="1357640" y="0"/>
                      </a:moveTo>
                      <a:cubicBezTo>
                        <a:pt x="1637759" y="161726"/>
                        <a:pt x="1775142" y="448192"/>
                        <a:pt x="1664495" y="639838"/>
                      </a:cubicBezTo>
                      <a:cubicBezTo>
                        <a:pt x="1561449" y="536166"/>
                        <a:pt x="1446027" y="441916"/>
                        <a:pt x="1322132" y="359340"/>
                      </a:cubicBezTo>
                      <a:lnTo>
                        <a:pt x="1250378" y="316363"/>
                      </a:lnTo>
                      <a:lnTo>
                        <a:pt x="1251056" y="317446"/>
                      </a:lnTo>
                      <a:cubicBezTo>
                        <a:pt x="1275332" y="373484"/>
                        <a:pt x="1276505" y="426515"/>
                        <a:pt x="1248822" y="463256"/>
                      </a:cubicBezTo>
                      <a:cubicBezTo>
                        <a:pt x="1230987" y="400577"/>
                        <a:pt x="1188126" y="334237"/>
                        <a:pt x="1128903" y="275669"/>
                      </a:cubicBezTo>
                      <a:lnTo>
                        <a:pt x="1116684" y="265121"/>
                      </a:lnTo>
                      <a:lnTo>
                        <a:pt x="1149457" y="317446"/>
                      </a:lnTo>
                      <a:cubicBezTo>
                        <a:pt x="1173733" y="373484"/>
                        <a:pt x="1174907" y="426515"/>
                        <a:pt x="1147223" y="463256"/>
                      </a:cubicBezTo>
                      <a:cubicBezTo>
                        <a:pt x="1123443" y="379684"/>
                        <a:pt x="1055172" y="289604"/>
                        <a:pt x="962949" y="220115"/>
                      </a:cubicBezTo>
                      <a:cubicBezTo>
                        <a:pt x="939893" y="202743"/>
                        <a:pt x="916013" y="187165"/>
                        <a:pt x="891803" y="173572"/>
                      </a:cubicBezTo>
                      <a:lnTo>
                        <a:pt x="833956" y="146175"/>
                      </a:lnTo>
                      <a:lnTo>
                        <a:pt x="776111" y="173571"/>
                      </a:lnTo>
                      <a:cubicBezTo>
                        <a:pt x="751902" y="187164"/>
                        <a:pt x="728022" y="202742"/>
                        <a:pt x="704966" y="220114"/>
                      </a:cubicBezTo>
                      <a:cubicBezTo>
                        <a:pt x="612742" y="289603"/>
                        <a:pt x="544471" y="379683"/>
                        <a:pt x="520692" y="463255"/>
                      </a:cubicBezTo>
                      <a:cubicBezTo>
                        <a:pt x="493008" y="426515"/>
                        <a:pt x="494181" y="373483"/>
                        <a:pt x="518457" y="317445"/>
                      </a:cubicBezTo>
                      <a:lnTo>
                        <a:pt x="559202" y="252392"/>
                      </a:lnTo>
                      <a:lnTo>
                        <a:pt x="550212" y="257777"/>
                      </a:lnTo>
                      <a:lnTo>
                        <a:pt x="529485" y="275669"/>
                      </a:lnTo>
                      <a:cubicBezTo>
                        <a:pt x="470262" y="334237"/>
                        <a:pt x="427401" y="400577"/>
                        <a:pt x="409566" y="463256"/>
                      </a:cubicBezTo>
                      <a:cubicBezTo>
                        <a:pt x="395725" y="444886"/>
                        <a:pt x="389097" y="422443"/>
                        <a:pt x="388964" y="397588"/>
                      </a:cubicBezTo>
                      <a:lnTo>
                        <a:pt x="400449" y="347478"/>
                      </a:lnTo>
                      <a:lnTo>
                        <a:pt x="380643" y="359341"/>
                      </a:lnTo>
                      <a:cubicBezTo>
                        <a:pt x="256747" y="441917"/>
                        <a:pt x="141326" y="536167"/>
                        <a:pt x="38280" y="639839"/>
                      </a:cubicBezTo>
                      <a:cubicBezTo>
                        <a:pt x="-72367" y="448193"/>
                        <a:pt x="65016" y="161727"/>
                        <a:pt x="345134" y="1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B0EE58F-111F-423D-9925-10A727A0D0E3}"/>
                  </a:ext>
                </a:extLst>
              </p:cNvPr>
              <p:cNvSpPr/>
              <p:nvPr/>
            </p:nvSpPr>
            <p:spPr>
              <a:xfrm>
                <a:off x="2687986" y="1550501"/>
                <a:ext cx="789164" cy="118132"/>
              </a:xfrm>
              <a:custGeom>
                <a:avLst/>
                <a:gdLst>
                  <a:gd name="connsiteX0" fmla="*/ 735056 w 864459"/>
                  <a:gd name="connsiteY0" fmla="*/ 0 h 129403"/>
                  <a:gd name="connsiteX1" fmla="*/ 864459 w 864459"/>
                  <a:gd name="connsiteY1" fmla="*/ 129403 h 129403"/>
                  <a:gd name="connsiteX2" fmla="*/ 799758 w 864459"/>
                  <a:gd name="connsiteY2" fmla="*/ 129403 h 129403"/>
                  <a:gd name="connsiteX3" fmla="*/ 735056 w 864459"/>
                  <a:gd name="connsiteY3" fmla="*/ 64701 h 129403"/>
                  <a:gd name="connsiteX4" fmla="*/ 670354 w 864459"/>
                  <a:gd name="connsiteY4" fmla="*/ 129403 h 129403"/>
                  <a:gd name="connsiteX5" fmla="*/ 605653 w 864459"/>
                  <a:gd name="connsiteY5" fmla="*/ 129403 h 129403"/>
                  <a:gd name="connsiteX6" fmla="*/ 735056 w 864459"/>
                  <a:gd name="connsiteY6" fmla="*/ 0 h 129403"/>
                  <a:gd name="connsiteX7" fmla="*/ 129403 w 864459"/>
                  <a:gd name="connsiteY7" fmla="*/ 0 h 129403"/>
                  <a:gd name="connsiteX8" fmla="*/ 258806 w 864459"/>
                  <a:gd name="connsiteY8" fmla="*/ 129403 h 129403"/>
                  <a:gd name="connsiteX9" fmla="*/ 194105 w 864459"/>
                  <a:gd name="connsiteY9" fmla="*/ 129403 h 129403"/>
                  <a:gd name="connsiteX10" fmla="*/ 129403 w 864459"/>
                  <a:gd name="connsiteY10" fmla="*/ 64701 h 129403"/>
                  <a:gd name="connsiteX11" fmla="*/ 64701 w 864459"/>
                  <a:gd name="connsiteY11" fmla="*/ 129403 h 129403"/>
                  <a:gd name="connsiteX12" fmla="*/ 0 w 864459"/>
                  <a:gd name="connsiteY12" fmla="*/ 129403 h 129403"/>
                  <a:gd name="connsiteX13" fmla="*/ 129403 w 864459"/>
                  <a:gd name="connsiteY13" fmla="*/ 0 h 12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4459" h="129403">
                    <a:moveTo>
                      <a:pt x="735056" y="0"/>
                    </a:moveTo>
                    <a:cubicBezTo>
                      <a:pt x="806523" y="0"/>
                      <a:pt x="864459" y="57936"/>
                      <a:pt x="864459" y="129403"/>
                    </a:cubicBezTo>
                    <a:lnTo>
                      <a:pt x="799758" y="129403"/>
                    </a:lnTo>
                    <a:cubicBezTo>
                      <a:pt x="799758" y="93669"/>
                      <a:pt x="770790" y="64701"/>
                      <a:pt x="735056" y="64701"/>
                    </a:cubicBezTo>
                    <a:cubicBezTo>
                      <a:pt x="699322" y="64701"/>
                      <a:pt x="670354" y="93669"/>
                      <a:pt x="670354" y="129403"/>
                    </a:cubicBezTo>
                    <a:lnTo>
                      <a:pt x="605653" y="129403"/>
                    </a:lnTo>
                    <a:cubicBezTo>
                      <a:pt x="605653" y="57936"/>
                      <a:pt x="663589" y="0"/>
                      <a:pt x="735056" y="0"/>
                    </a:cubicBezTo>
                    <a:close/>
                    <a:moveTo>
                      <a:pt x="129403" y="0"/>
                    </a:moveTo>
                    <a:cubicBezTo>
                      <a:pt x="200870" y="0"/>
                      <a:pt x="258806" y="57936"/>
                      <a:pt x="258806" y="129403"/>
                    </a:cubicBezTo>
                    <a:lnTo>
                      <a:pt x="194105" y="129403"/>
                    </a:lnTo>
                    <a:cubicBezTo>
                      <a:pt x="194105" y="93669"/>
                      <a:pt x="165137" y="64701"/>
                      <a:pt x="129403" y="64701"/>
                    </a:cubicBezTo>
                    <a:cubicBezTo>
                      <a:pt x="93669" y="64701"/>
                      <a:pt x="64701" y="93669"/>
                      <a:pt x="64701" y="129403"/>
                    </a:cubicBezTo>
                    <a:lnTo>
                      <a:pt x="0" y="129403"/>
                    </a:lnTo>
                    <a:cubicBezTo>
                      <a:pt x="0" y="57936"/>
                      <a:pt x="57936" y="0"/>
                      <a:pt x="12940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1E199C4-A59F-4736-B78F-37058796A9D8}"/>
              </a:ext>
            </a:extLst>
          </p:cNvPr>
          <p:cNvGrpSpPr/>
          <p:nvPr/>
        </p:nvGrpSpPr>
        <p:grpSpPr>
          <a:xfrm>
            <a:off x="4628527" y="5580585"/>
            <a:ext cx="1971056" cy="1971056"/>
            <a:chOff x="6267808" y="3429000"/>
            <a:chExt cx="1971056" cy="1971056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592FC629-D5FD-473F-894C-680102AB34D9}"/>
                </a:ext>
              </a:extLst>
            </p:cNvPr>
            <p:cNvSpPr/>
            <p:nvPr/>
          </p:nvSpPr>
          <p:spPr>
            <a:xfrm>
              <a:off x="6267808" y="3429000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A45CA3A-DA67-4EA6-85EA-01907D9B7FF9}"/>
                </a:ext>
              </a:extLst>
            </p:cNvPr>
            <p:cNvGrpSpPr/>
            <p:nvPr/>
          </p:nvGrpSpPr>
          <p:grpSpPr>
            <a:xfrm>
              <a:off x="6458227" y="3648099"/>
              <a:ext cx="1590218" cy="1646164"/>
              <a:chOff x="457484" y="873081"/>
              <a:chExt cx="1471356" cy="1523121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5B942F18-2FEF-43D8-AEBE-30D61B9CA581}"/>
                  </a:ext>
                </a:extLst>
              </p:cNvPr>
              <p:cNvGrpSpPr/>
              <p:nvPr/>
            </p:nvGrpSpPr>
            <p:grpSpPr>
              <a:xfrm>
                <a:off x="457484" y="873081"/>
                <a:ext cx="1471356" cy="1523121"/>
                <a:chOff x="537385" y="759587"/>
                <a:chExt cx="2163834" cy="2239961"/>
              </a:xfrm>
            </p:grpSpPr>
            <p:grpSp>
              <p:nvGrpSpPr>
                <p:cNvPr id="43" name="グループ化 42">
                  <a:extLst>
                    <a:ext uri="{FF2B5EF4-FFF2-40B4-BE49-F238E27FC236}">
                      <a16:creationId xmlns:a16="http://schemas.microsoft.com/office/drawing/2014/main" id="{E46F1587-0445-4C97-9A05-DB799B8D23C6}"/>
                    </a:ext>
                  </a:extLst>
                </p:cNvPr>
                <p:cNvGrpSpPr/>
                <p:nvPr/>
              </p:nvGrpSpPr>
              <p:grpSpPr>
                <a:xfrm>
                  <a:off x="537385" y="759587"/>
                  <a:ext cx="2163834" cy="2204654"/>
                  <a:chOff x="537385" y="759587"/>
                  <a:chExt cx="2163834" cy="2204654"/>
                </a:xfrm>
              </p:grpSpPr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3053D19A-4450-48D7-9C52-9A3085892588}"/>
                      </a:ext>
                    </a:extLst>
                  </p:cNvPr>
                  <p:cNvSpPr/>
                  <p:nvPr/>
                </p:nvSpPr>
                <p:spPr>
                  <a:xfrm>
                    <a:off x="607285" y="759587"/>
                    <a:ext cx="2054997" cy="1398302"/>
                  </a:xfrm>
                  <a:custGeom>
                    <a:avLst/>
                    <a:gdLst>
                      <a:gd name="connsiteX0" fmla="*/ 1180785 w 2054997"/>
                      <a:gd name="connsiteY0" fmla="*/ 13 h 1277990"/>
                      <a:gd name="connsiteX1" fmla="*/ 1777080 w 2054997"/>
                      <a:gd name="connsiteY1" fmla="*/ 277917 h 1277990"/>
                      <a:gd name="connsiteX2" fmla="*/ 1943127 w 2054997"/>
                      <a:gd name="connsiteY2" fmla="*/ 1166119 h 1277990"/>
                      <a:gd name="connsiteX3" fmla="*/ 1054925 w 2054997"/>
                      <a:gd name="connsiteY3" fmla="*/ 1000073 h 1277990"/>
                      <a:gd name="connsiteX4" fmla="*/ 1027499 w 2054997"/>
                      <a:gd name="connsiteY4" fmla="*/ 968578 h 1277990"/>
                      <a:gd name="connsiteX5" fmla="*/ 1000073 w 2054997"/>
                      <a:gd name="connsiteY5" fmla="*/ 1000073 h 1277990"/>
                      <a:gd name="connsiteX6" fmla="*/ 111870 w 2054997"/>
                      <a:gd name="connsiteY6" fmla="*/ 1166119 h 1277990"/>
                      <a:gd name="connsiteX7" fmla="*/ 277917 w 2054997"/>
                      <a:gd name="connsiteY7" fmla="*/ 277917 h 1277990"/>
                      <a:gd name="connsiteX8" fmla="*/ 984147 w 2054997"/>
                      <a:gd name="connsiteY8" fmla="*/ 12747 h 1277990"/>
                      <a:gd name="connsiteX9" fmla="*/ 1023009 w 2054997"/>
                      <a:gd name="connsiteY9" fmla="*/ 27371 h 1277990"/>
                      <a:gd name="connsiteX10" fmla="*/ 1097401 w 2054997"/>
                      <a:gd name="connsiteY10" fmla="*/ 7309 h 1277990"/>
                      <a:gd name="connsiteX11" fmla="*/ 1180785 w 2054997"/>
                      <a:gd name="connsiteY11" fmla="*/ 13 h 1277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54997" h="1277990">
                        <a:moveTo>
                          <a:pt x="1180785" y="13"/>
                        </a:moveTo>
                        <a:cubicBezTo>
                          <a:pt x="1371560" y="-1306"/>
                          <a:pt x="1595128" y="95965"/>
                          <a:pt x="1777080" y="277917"/>
                        </a:cubicBezTo>
                        <a:cubicBezTo>
                          <a:pt x="2068203" y="569040"/>
                          <a:pt x="2142544" y="966702"/>
                          <a:pt x="1943127" y="1166119"/>
                        </a:cubicBezTo>
                        <a:cubicBezTo>
                          <a:pt x="1743709" y="1365537"/>
                          <a:pt x="1346048" y="1291196"/>
                          <a:pt x="1054925" y="1000073"/>
                        </a:cubicBezTo>
                        <a:lnTo>
                          <a:pt x="1027499" y="968578"/>
                        </a:lnTo>
                        <a:lnTo>
                          <a:pt x="1000073" y="1000073"/>
                        </a:lnTo>
                        <a:cubicBezTo>
                          <a:pt x="708950" y="1291196"/>
                          <a:pt x="311288" y="1365537"/>
                          <a:pt x="111870" y="1166119"/>
                        </a:cubicBezTo>
                        <a:cubicBezTo>
                          <a:pt x="-87547" y="966702"/>
                          <a:pt x="-13206" y="569040"/>
                          <a:pt x="277917" y="277917"/>
                        </a:cubicBezTo>
                        <a:cubicBezTo>
                          <a:pt x="496259" y="59575"/>
                          <a:pt x="774529" y="-36827"/>
                          <a:pt x="984147" y="12747"/>
                        </a:cubicBezTo>
                        <a:lnTo>
                          <a:pt x="1023009" y="27371"/>
                        </a:lnTo>
                        <a:lnTo>
                          <a:pt x="1097401" y="7309"/>
                        </a:lnTo>
                        <a:cubicBezTo>
                          <a:pt x="1124290" y="2627"/>
                          <a:pt x="1152168" y="211"/>
                          <a:pt x="1180785" y="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A8A007DD-1F81-4E4C-8594-C0F191CDFDD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FAAF3048-00E2-4C75-B549-A62C47E1B8C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48C1E4AF-D80A-4E78-AB83-99BC8BBD0A9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F68EBF4F-AFD3-4DBD-86BE-FEA4058EBDA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1CA9AB70-79CA-4CB6-B427-BBDDFDF1A21E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2"/>
                    <a:ext cx="1714804" cy="1887369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" name="四角形: 角を丸くする 52">
                    <a:extLst>
                      <a:ext uri="{FF2B5EF4-FFF2-40B4-BE49-F238E27FC236}">
                        <a16:creationId xmlns:a16="http://schemas.microsoft.com/office/drawing/2014/main" id="{75A3095B-098E-451E-80FA-E86EB3CBC07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" name="四角形: 角を丸くする 53">
                    <a:extLst>
                      <a:ext uri="{FF2B5EF4-FFF2-40B4-BE49-F238E27FC236}">
                        <a16:creationId xmlns:a16="http://schemas.microsoft.com/office/drawing/2014/main" id="{6942DE08-A2D1-4AAB-8F2A-0C4736D0F44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" name="四角形: 角を丸くする 54">
                    <a:extLst>
                      <a:ext uri="{FF2B5EF4-FFF2-40B4-BE49-F238E27FC236}">
                        <a16:creationId xmlns:a16="http://schemas.microsoft.com/office/drawing/2014/main" id="{412B3E14-6B44-4055-A3B6-DD0F19F8B7A1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" name="四角形: 角を丸くする 55">
                    <a:extLst>
                      <a:ext uri="{FF2B5EF4-FFF2-40B4-BE49-F238E27FC236}">
                        <a16:creationId xmlns:a16="http://schemas.microsoft.com/office/drawing/2014/main" id="{618B82CD-5DD4-4216-9F33-558850B214E5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F4C53011-AA20-4DE7-9D37-429254FF76D2}"/>
                      </a:ext>
                    </a:extLst>
                  </p:cNvPr>
                  <p:cNvSpPr/>
                  <p:nvPr/>
                </p:nvSpPr>
                <p:spPr>
                  <a:xfrm>
                    <a:off x="770130" y="906272"/>
                    <a:ext cx="1702775" cy="746895"/>
                  </a:xfrm>
                  <a:custGeom>
                    <a:avLst/>
                    <a:gdLst>
                      <a:gd name="connsiteX0" fmla="*/ 940316 w 1702775"/>
                      <a:gd name="connsiteY0" fmla="*/ 1628 h 746895"/>
                      <a:gd name="connsiteX1" fmla="*/ 1357640 w 1702775"/>
                      <a:gd name="connsiteY1" fmla="*/ 107056 h 746895"/>
                      <a:gd name="connsiteX2" fmla="*/ 1664495 w 1702775"/>
                      <a:gd name="connsiteY2" fmla="*/ 746894 h 746895"/>
                      <a:gd name="connsiteX3" fmla="*/ 928923 w 1702775"/>
                      <a:gd name="connsiteY3" fmla="*/ 255944 h 746895"/>
                      <a:gd name="connsiteX4" fmla="*/ 851389 w 1702775"/>
                      <a:gd name="connsiteY4" fmla="*/ 226657 h 746895"/>
                      <a:gd name="connsiteX5" fmla="*/ 773852 w 1702775"/>
                      <a:gd name="connsiteY5" fmla="*/ 255945 h 746895"/>
                      <a:gd name="connsiteX6" fmla="*/ 38280 w 1702775"/>
                      <a:gd name="connsiteY6" fmla="*/ 746895 h 746895"/>
                      <a:gd name="connsiteX7" fmla="*/ 345134 w 1702775"/>
                      <a:gd name="connsiteY7" fmla="*/ 107057 h 746895"/>
                      <a:gd name="connsiteX8" fmla="*/ 762458 w 1702775"/>
                      <a:gd name="connsiteY8" fmla="*/ 1629 h 746895"/>
                      <a:gd name="connsiteX9" fmla="*/ 853236 w 1702775"/>
                      <a:gd name="connsiteY9" fmla="*/ 17091 h 746895"/>
                      <a:gd name="connsiteX10" fmla="*/ 870728 w 1702775"/>
                      <a:gd name="connsiteY10" fmla="*/ 11786 h 746895"/>
                      <a:gd name="connsiteX11" fmla="*/ 940316 w 1702775"/>
                      <a:gd name="connsiteY11" fmla="*/ 1628 h 746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02775" h="746895">
                        <a:moveTo>
                          <a:pt x="940316" y="1628"/>
                        </a:moveTo>
                        <a:cubicBezTo>
                          <a:pt x="1068357" y="-8176"/>
                          <a:pt x="1217581" y="26192"/>
                          <a:pt x="1357640" y="107056"/>
                        </a:cubicBezTo>
                        <a:cubicBezTo>
                          <a:pt x="1637759" y="268782"/>
                          <a:pt x="1775142" y="555248"/>
                          <a:pt x="1664495" y="746894"/>
                        </a:cubicBezTo>
                        <a:cubicBezTo>
                          <a:pt x="1458403" y="539550"/>
                          <a:pt x="1202808" y="369893"/>
                          <a:pt x="928923" y="255944"/>
                        </a:cubicBezTo>
                        <a:lnTo>
                          <a:pt x="851389" y="226657"/>
                        </a:lnTo>
                        <a:lnTo>
                          <a:pt x="773852" y="255945"/>
                        </a:lnTo>
                        <a:cubicBezTo>
                          <a:pt x="499966" y="369894"/>
                          <a:pt x="244371" y="539551"/>
                          <a:pt x="38280" y="746895"/>
                        </a:cubicBezTo>
                        <a:cubicBezTo>
                          <a:pt x="-72367" y="555249"/>
                          <a:pt x="65016" y="268783"/>
                          <a:pt x="345134" y="107057"/>
                        </a:cubicBezTo>
                        <a:cubicBezTo>
                          <a:pt x="485194" y="26193"/>
                          <a:pt x="634418" y="-8175"/>
                          <a:pt x="762458" y="1629"/>
                        </a:cubicBezTo>
                        <a:lnTo>
                          <a:pt x="853236" y="17091"/>
                        </a:lnTo>
                        <a:lnTo>
                          <a:pt x="870728" y="11786"/>
                        </a:lnTo>
                        <a:cubicBezTo>
                          <a:pt x="893046" y="6858"/>
                          <a:pt x="916309" y="3467"/>
                          <a:pt x="940316" y="162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" name="月 57">
                    <a:extLst>
                      <a:ext uri="{FF2B5EF4-FFF2-40B4-BE49-F238E27FC236}">
                        <a16:creationId xmlns:a16="http://schemas.microsoft.com/office/drawing/2014/main" id="{23607DDB-2064-47D0-9A68-493AC122F2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50032" y="1273933"/>
                    <a:ext cx="144422" cy="488231"/>
                  </a:xfrm>
                  <a:prstGeom prst="moon">
                    <a:avLst>
                      <a:gd name="adj" fmla="val 36810"/>
                    </a:avLst>
                  </a:prstGeom>
                  <a:solidFill>
                    <a:sysClr val="windowText" lastClr="00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" name="月 58">
                    <a:extLst>
                      <a:ext uri="{FF2B5EF4-FFF2-40B4-BE49-F238E27FC236}">
                        <a16:creationId xmlns:a16="http://schemas.microsoft.com/office/drawing/2014/main" id="{B3B2617A-FC5A-4719-BD91-B00DD67BC6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55385" y="1273935"/>
                    <a:ext cx="144422" cy="488231"/>
                  </a:xfrm>
                  <a:prstGeom prst="moon">
                    <a:avLst>
                      <a:gd name="adj" fmla="val 32412"/>
                    </a:avLst>
                  </a:prstGeom>
                  <a:solidFill>
                    <a:sysClr val="windowText" lastClr="00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270D6919-CF6B-4986-A0AC-274FC3994FC5}"/>
                    </a:ext>
                  </a:extLst>
                </p:cNvPr>
                <p:cNvGrpSpPr/>
                <p:nvPr/>
              </p:nvGrpSpPr>
              <p:grpSpPr>
                <a:xfrm>
                  <a:off x="8146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45" name="楕円 32">
                    <a:extLst>
                      <a:ext uri="{FF2B5EF4-FFF2-40B4-BE49-F238E27FC236}">
                        <a16:creationId xmlns:a16="http://schemas.microsoft.com/office/drawing/2014/main" id="{F5423F1D-6C47-4C1F-BC70-ACE95B76887D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65EED37D-BC11-42F7-8C0E-0EF27CFE84FC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7F9DA6AF-6ACD-4E8B-A545-537FC6262E56}"/>
                  </a:ext>
                </a:extLst>
              </p:cNvPr>
              <p:cNvSpPr/>
              <p:nvPr/>
            </p:nvSpPr>
            <p:spPr>
              <a:xfrm>
                <a:off x="782986" y="1499701"/>
                <a:ext cx="789164" cy="118132"/>
              </a:xfrm>
              <a:custGeom>
                <a:avLst/>
                <a:gdLst>
                  <a:gd name="connsiteX0" fmla="*/ 735056 w 864459"/>
                  <a:gd name="connsiteY0" fmla="*/ 0 h 129403"/>
                  <a:gd name="connsiteX1" fmla="*/ 864459 w 864459"/>
                  <a:gd name="connsiteY1" fmla="*/ 129403 h 129403"/>
                  <a:gd name="connsiteX2" fmla="*/ 799758 w 864459"/>
                  <a:gd name="connsiteY2" fmla="*/ 129403 h 129403"/>
                  <a:gd name="connsiteX3" fmla="*/ 735056 w 864459"/>
                  <a:gd name="connsiteY3" fmla="*/ 64701 h 129403"/>
                  <a:gd name="connsiteX4" fmla="*/ 670354 w 864459"/>
                  <a:gd name="connsiteY4" fmla="*/ 129403 h 129403"/>
                  <a:gd name="connsiteX5" fmla="*/ 605653 w 864459"/>
                  <a:gd name="connsiteY5" fmla="*/ 129403 h 129403"/>
                  <a:gd name="connsiteX6" fmla="*/ 735056 w 864459"/>
                  <a:gd name="connsiteY6" fmla="*/ 0 h 129403"/>
                  <a:gd name="connsiteX7" fmla="*/ 129403 w 864459"/>
                  <a:gd name="connsiteY7" fmla="*/ 0 h 129403"/>
                  <a:gd name="connsiteX8" fmla="*/ 258806 w 864459"/>
                  <a:gd name="connsiteY8" fmla="*/ 129403 h 129403"/>
                  <a:gd name="connsiteX9" fmla="*/ 194105 w 864459"/>
                  <a:gd name="connsiteY9" fmla="*/ 129403 h 129403"/>
                  <a:gd name="connsiteX10" fmla="*/ 129403 w 864459"/>
                  <a:gd name="connsiteY10" fmla="*/ 64701 h 129403"/>
                  <a:gd name="connsiteX11" fmla="*/ 64701 w 864459"/>
                  <a:gd name="connsiteY11" fmla="*/ 129403 h 129403"/>
                  <a:gd name="connsiteX12" fmla="*/ 0 w 864459"/>
                  <a:gd name="connsiteY12" fmla="*/ 129403 h 129403"/>
                  <a:gd name="connsiteX13" fmla="*/ 129403 w 864459"/>
                  <a:gd name="connsiteY13" fmla="*/ 0 h 12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4459" h="129403">
                    <a:moveTo>
                      <a:pt x="735056" y="0"/>
                    </a:moveTo>
                    <a:cubicBezTo>
                      <a:pt x="806523" y="0"/>
                      <a:pt x="864459" y="57936"/>
                      <a:pt x="864459" y="129403"/>
                    </a:cubicBezTo>
                    <a:lnTo>
                      <a:pt x="799758" y="129403"/>
                    </a:lnTo>
                    <a:cubicBezTo>
                      <a:pt x="799758" y="93669"/>
                      <a:pt x="770790" y="64701"/>
                      <a:pt x="735056" y="64701"/>
                    </a:cubicBezTo>
                    <a:cubicBezTo>
                      <a:pt x="699322" y="64701"/>
                      <a:pt x="670354" y="93669"/>
                      <a:pt x="670354" y="129403"/>
                    </a:cubicBezTo>
                    <a:lnTo>
                      <a:pt x="605653" y="129403"/>
                    </a:lnTo>
                    <a:cubicBezTo>
                      <a:pt x="605653" y="57936"/>
                      <a:pt x="663589" y="0"/>
                      <a:pt x="735056" y="0"/>
                    </a:cubicBezTo>
                    <a:close/>
                    <a:moveTo>
                      <a:pt x="129403" y="0"/>
                    </a:moveTo>
                    <a:cubicBezTo>
                      <a:pt x="200870" y="0"/>
                      <a:pt x="258806" y="57936"/>
                      <a:pt x="258806" y="129403"/>
                    </a:cubicBezTo>
                    <a:lnTo>
                      <a:pt x="194105" y="129403"/>
                    </a:lnTo>
                    <a:cubicBezTo>
                      <a:pt x="194105" y="93669"/>
                      <a:pt x="165137" y="64701"/>
                      <a:pt x="129403" y="64701"/>
                    </a:cubicBezTo>
                    <a:cubicBezTo>
                      <a:pt x="93669" y="64701"/>
                      <a:pt x="64701" y="93669"/>
                      <a:pt x="64701" y="129403"/>
                    </a:cubicBezTo>
                    <a:lnTo>
                      <a:pt x="0" y="129403"/>
                    </a:lnTo>
                    <a:cubicBezTo>
                      <a:pt x="0" y="57936"/>
                      <a:pt x="57936" y="0"/>
                      <a:pt x="12940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CE04BC4E-94B9-4F95-B952-5E136E6DF334}"/>
              </a:ext>
            </a:extLst>
          </p:cNvPr>
          <p:cNvGrpSpPr/>
          <p:nvPr/>
        </p:nvGrpSpPr>
        <p:grpSpPr>
          <a:xfrm>
            <a:off x="2458193" y="5581368"/>
            <a:ext cx="1971056" cy="1971056"/>
            <a:chOff x="3812495" y="3429000"/>
            <a:chExt cx="1971056" cy="1971056"/>
          </a:xfrm>
        </p:grpSpPr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75C1CA75-36A1-4BD5-A265-12522EF01B9C}"/>
                </a:ext>
              </a:extLst>
            </p:cNvPr>
            <p:cNvSpPr/>
            <p:nvPr/>
          </p:nvSpPr>
          <p:spPr>
            <a:xfrm>
              <a:off x="3812495" y="3429000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6C623700-80B3-4C71-8BD4-75E3BC334B86}"/>
                </a:ext>
              </a:extLst>
            </p:cNvPr>
            <p:cNvGrpSpPr/>
            <p:nvPr/>
          </p:nvGrpSpPr>
          <p:grpSpPr>
            <a:xfrm>
              <a:off x="4069646" y="3673454"/>
              <a:ext cx="1456753" cy="1475598"/>
              <a:chOff x="6074411" y="2828935"/>
              <a:chExt cx="1471356" cy="1490391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829B26A6-F731-4E3F-B07F-3B3CBD22D1D4}"/>
                  </a:ext>
                </a:extLst>
              </p:cNvPr>
              <p:cNvGrpSpPr/>
              <p:nvPr/>
            </p:nvGrpSpPr>
            <p:grpSpPr>
              <a:xfrm>
                <a:off x="6074411" y="2828935"/>
                <a:ext cx="1471356" cy="1490391"/>
                <a:chOff x="9221464" y="807721"/>
                <a:chExt cx="2163834" cy="2191827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1121BF2B-0876-4BE7-BB23-B49CD6F6BCF9}"/>
                    </a:ext>
                  </a:extLst>
                </p:cNvPr>
                <p:cNvSpPr/>
                <p:nvPr/>
              </p:nvSpPr>
              <p:spPr>
                <a:xfrm>
                  <a:off x="9348437" y="807721"/>
                  <a:ext cx="1912310" cy="2007132"/>
                </a:xfrm>
                <a:custGeom>
                  <a:avLst/>
                  <a:gdLst>
                    <a:gd name="connsiteX0" fmla="*/ 561399 w 1122798"/>
                    <a:gd name="connsiteY0" fmla="*/ 0 h 1122798"/>
                    <a:gd name="connsiteX1" fmla="*/ 1122798 w 1122798"/>
                    <a:gd name="connsiteY1" fmla="*/ 561399 h 1122798"/>
                    <a:gd name="connsiteX2" fmla="*/ 1122798 w 1122798"/>
                    <a:gd name="connsiteY2" fmla="*/ 1122798 h 1122798"/>
                    <a:gd name="connsiteX3" fmla="*/ 0 w 1122798"/>
                    <a:gd name="connsiteY3" fmla="*/ 1122798 h 1122798"/>
                    <a:gd name="connsiteX4" fmla="*/ 0 w 1122798"/>
                    <a:gd name="connsiteY4" fmla="*/ 561399 h 1122798"/>
                    <a:gd name="connsiteX5" fmla="*/ 561399 w 1122798"/>
                    <a:gd name="connsiteY5" fmla="*/ 0 h 1122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22798" h="1122798">
                      <a:moveTo>
                        <a:pt x="561399" y="0"/>
                      </a:moveTo>
                      <a:cubicBezTo>
                        <a:pt x="871451" y="0"/>
                        <a:pt x="1122798" y="251347"/>
                        <a:pt x="1122798" y="561399"/>
                      </a:cubicBezTo>
                      <a:lnTo>
                        <a:pt x="1122798" y="1122798"/>
                      </a:lnTo>
                      <a:lnTo>
                        <a:pt x="0" y="1122798"/>
                      </a:lnTo>
                      <a:lnTo>
                        <a:pt x="0" y="561399"/>
                      </a:lnTo>
                      <a:cubicBezTo>
                        <a:pt x="0" y="251347"/>
                        <a:pt x="251347" y="0"/>
                        <a:pt x="5613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674AE57E-EED4-44B9-8573-0DE07FA3638B}"/>
                    </a:ext>
                  </a:extLst>
                </p:cNvPr>
                <p:cNvSpPr/>
                <p:nvPr/>
              </p:nvSpPr>
              <p:spPr>
                <a:xfrm rot="20700000">
                  <a:off x="9221464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6F412693-1849-4010-9F80-38312307550D}"/>
                    </a:ext>
                  </a:extLst>
                </p:cNvPr>
                <p:cNvSpPr/>
                <p:nvPr/>
              </p:nvSpPr>
              <p:spPr>
                <a:xfrm rot="20700000">
                  <a:off x="9310661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C7C4BA28-0943-4273-ACE2-6DDF3D67D386}"/>
                    </a:ext>
                  </a:extLst>
                </p:cNvPr>
                <p:cNvSpPr/>
                <p:nvPr/>
              </p:nvSpPr>
              <p:spPr>
                <a:xfrm rot="900000" flipH="1">
                  <a:off x="10936268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4460EF9F-E7F4-4D64-BA73-512763E6E612}"/>
                    </a:ext>
                  </a:extLst>
                </p:cNvPr>
                <p:cNvSpPr/>
                <p:nvPr/>
              </p:nvSpPr>
              <p:spPr>
                <a:xfrm rot="900000" flipH="1">
                  <a:off x="10988746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A4FD38AB-3DA4-4B5D-B2E0-3F1CFD1D3DDB}"/>
                    </a:ext>
                  </a:extLst>
                </p:cNvPr>
                <p:cNvSpPr/>
                <p:nvPr/>
              </p:nvSpPr>
              <p:spPr>
                <a:xfrm>
                  <a:off x="9445979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" name="月 70">
                  <a:extLst>
                    <a:ext uri="{FF2B5EF4-FFF2-40B4-BE49-F238E27FC236}">
                      <a16:creationId xmlns:a16="http://schemas.microsoft.com/office/drawing/2014/main" id="{C2E14DF5-EF7A-4B7E-A640-9A463F46957A}"/>
                    </a:ext>
                  </a:extLst>
                </p:cNvPr>
                <p:cNvSpPr/>
                <p:nvPr/>
              </p:nvSpPr>
              <p:spPr>
                <a:xfrm rot="5400000">
                  <a:off x="9873867" y="1300094"/>
                  <a:ext cx="64910" cy="398426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D9989F80-3AC4-4B76-B8C0-0598F82A8EA7}"/>
                    </a:ext>
                  </a:extLst>
                </p:cNvPr>
                <p:cNvSpPr/>
                <p:nvPr/>
              </p:nvSpPr>
              <p:spPr>
                <a:xfrm rot="5400000">
                  <a:off x="10679217" y="1300095"/>
                  <a:ext cx="64914" cy="398426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A25E12E5-6CC7-46D8-9BAA-7A40DE0559F0}"/>
                    </a:ext>
                  </a:extLst>
                </p:cNvPr>
                <p:cNvGrpSpPr/>
                <p:nvPr/>
              </p:nvGrpSpPr>
              <p:grpSpPr>
                <a:xfrm>
                  <a:off x="9444377" y="1684949"/>
                  <a:ext cx="1644872" cy="756497"/>
                  <a:chOff x="3634127" y="1684949"/>
                  <a:chExt cx="1644872" cy="756497"/>
                </a:xfrm>
              </p:grpSpPr>
              <p:sp>
                <p:nvSpPr>
                  <p:cNvPr id="78" name="四角形: 角を丸くする 77">
                    <a:extLst>
                      <a:ext uri="{FF2B5EF4-FFF2-40B4-BE49-F238E27FC236}">
                        <a16:creationId xmlns:a16="http://schemas.microsoft.com/office/drawing/2014/main" id="{D95C4FAF-E2A8-4AB5-854C-F21CA72689C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6372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四角形: 角を丸くする 78">
                    <a:extLst>
                      <a:ext uri="{FF2B5EF4-FFF2-40B4-BE49-F238E27FC236}">
                        <a16:creationId xmlns:a16="http://schemas.microsoft.com/office/drawing/2014/main" id="{D003002B-59E8-490A-84EA-28097661406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1679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" name="四角形: 角を丸くする 79">
                    <a:extLst>
                      <a:ext uri="{FF2B5EF4-FFF2-40B4-BE49-F238E27FC236}">
                        <a16:creationId xmlns:a16="http://schemas.microsoft.com/office/drawing/2014/main" id="{7677FFC7-DBF3-4D2A-BF45-78190BADE829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370169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" name="四角形: 角を丸くする 80">
                    <a:extLst>
                      <a:ext uri="{FF2B5EF4-FFF2-40B4-BE49-F238E27FC236}">
                        <a16:creationId xmlns:a16="http://schemas.microsoft.com/office/drawing/2014/main" id="{AA1AED8C-E611-432F-B26E-0A0FF9C3A13D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523328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90DEDC4C-34F5-47B0-9A82-9119BCCBB376}"/>
                    </a:ext>
                  </a:extLst>
                </p:cNvPr>
                <p:cNvGrpSpPr/>
                <p:nvPr/>
              </p:nvGrpSpPr>
              <p:grpSpPr>
                <a:xfrm>
                  <a:off x="950779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76" name="楕円 32">
                    <a:extLst>
                      <a:ext uri="{FF2B5EF4-FFF2-40B4-BE49-F238E27FC236}">
                        <a16:creationId xmlns:a16="http://schemas.microsoft.com/office/drawing/2014/main" id="{9F0A7B11-73DB-492D-821A-14B222ED2EB3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F8197972-69D5-4802-87A7-AFEA9B5918C4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B25EC606-6783-41B7-A660-C54E374B8EFB}"/>
                    </a:ext>
                  </a:extLst>
                </p:cNvPr>
                <p:cNvSpPr/>
                <p:nvPr/>
              </p:nvSpPr>
              <p:spPr>
                <a:xfrm rot="5400000">
                  <a:off x="10090484" y="558966"/>
                  <a:ext cx="425793" cy="1291736"/>
                </a:xfrm>
                <a:prstGeom prst="moon">
                  <a:avLst>
                    <a:gd name="adj" fmla="val 43289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6B0DEBEA-A88D-4D49-BAA4-D6523D011671}"/>
                  </a:ext>
                </a:extLst>
              </p:cNvPr>
              <p:cNvSpPr/>
              <p:nvPr/>
            </p:nvSpPr>
            <p:spPr>
              <a:xfrm>
                <a:off x="6417326" y="3445203"/>
                <a:ext cx="789164" cy="118132"/>
              </a:xfrm>
              <a:custGeom>
                <a:avLst/>
                <a:gdLst>
                  <a:gd name="connsiteX0" fmla="*/ 735056 w 864459"/>
                  <a:gd name="connsiteY0" fmla="*/ 0 h 129403"/>
                  <a:gd name="connsiteX1" fmla="*/ 864459 w 864459"/>
                  <a:gd name="connsiteY1" fmla="*/ 129403 h 129403"/>
                  <a:gd name="connsiteX2" fmla="*/ 799758 w 864459"/>
                  <a:gd name="connsiteY2" fmla="*/ 129403 h 129403"/>
                  <a:gd name="connsiteX3" fmla="*/ 735056 w 864459"/>
                  <a:gd name="connsiteY3" fmla="*/ 64701 h 129403"/>
                  <a:gd name="connsiteX4" fmla="*/ 670354 w 864459"/>
                  <a:gd name="connsiteY4" fmla="*/ 129403 h 129403"/>
                  <a:gd name="connsiteX5" fmla="*/ 605653 w 864459"/>
                  <a:gd name="connsiteY5" fmla="*/ 129403 h 129403"/>
                  <a:gd name="connsiteX6" fmla="*/ 735056 w 864459"/>
                  <a:gd name="connsiteY6" fmla="*/ 0 h 129403"/>
                  <a:gd name="connsiteX7" fmla="*/ 129403 w 864459"/>
                  <a:gd name="connsiteY7" fmla="*/ 0 h 129403"/>
                  <a:gd name="connsiteX8" fmla="*/ 258806 w 864459"/>
                  <a:gd name="connsiteY8" fmla="*/ 129403 h 129403"/>
                  <a:gd name="connsiteX9" fmla="*/ 194105 w 864459"/>
                  <a:gd name="connsiteY9" fmla="*/ 129403 h 129403"/>
                  <a:gd name="connsiteX10" fmla="*/ 129403 w 864459"/>
                  <a:gd name="connsiteY10" fmla="*/ 64701 h 129403"/>
                  <a:gd name="connsiteX11" fmla="*/ 64701 w 864459"/>
                  <a:gd name="connsiteY11" fmla="*/ 129403 h 129403"/>
                  <a:gd name="connsiteX12" fmla="*/ 0 w 864459"/>
                  <a:gd name="connsiteY12" fmla="*/ 129403 h 129403"/>
                  <a:gd name="connsiteX13" fmla="*/ 129403 w 864459"/>
                  <a:gd name="connsiteY13" fmla="*/ 0 h 12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4459" h="129403">
                    <a:moveTo>
                      <a:pt x="735056" y="0"/>
                    </a:moveTo>
                    <a:cubicBezTo>
                      <a:pt x="806523" y="0"/>
                      <a:pt x="864459" y="57936"/>
                      <a:pt x="864459" y="129403"/>
                    </a:cubicBezTo>
                    <a:lnTo>
                      <a:pt x="799758" y="129403"/>
                    </a:lnTo>
                    <a:cubicBezTo>
                      <a:pt x="799758" y="93669"/>
                      <a:pt x="770790" y="64701"/>
                      <a:pt x="735056" y="64701"/>
                    </a:cubicBezTo>
                    <a:cubicBezTo>
                      <a:pt x="699322" y="64701"/>
                      <a:pt x="670354" y="93669"/>
                      <a:pt x="670354" y="129403"/>
                    </a:cubicBezTo>
                    <a:lnTo>
                      <a:pt x="605653" y="129403"/>
                    </a:lnTo>
                    <a:cubicBezTo>
                      <a:pt x="605653" y="57936"/>
                      <a:pt x="663589" y="0"/>
                      <a:pt x="735056" y="0"/>
                    </a:cubicBezTo>
                    <a:close/>
                    <a:moveTo>
                      <a:pt x="129403" y="0"/>
                    </a:moveTo>
                    <a:cubicBezTo>
                      <a:pt x="200870" y="0"/>
                      <a:pt x="258806" y="57936"/>
                      <a:pt x="258806" y="129403"/>
                    </a:cubicBezTo>
                    <a:lnTo>
                      <a:pt x="194105" y="129403"/>
                    </a:lnTo>
                    <a:cubicBezTo>
                      <a:pt x="194105" y="93669"/>
                      <a:pt x="165137" y="64701"/>
                      <a:pt x="129403" y="64701"/>
                    </a:cubicBezTo>
                    <a:cubicBezTo>
                      <a:pt x="93669" y="64701"/>
                      <a:pt x="64701" y="93669"/>
                      <a:pt x="64701" y="129403"/>
                    </a:cubicBezTo>
                    <a:lnTo>
                      <a:pt x="0" y="129403"/>
                    </a:lnTo>
                    <a:cubicBezTo>
                      <a:pt x="0" y="57936"/>
                      <a:pt x="57936" y="0"/>
                      <a:pt x="12940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6843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0D8CB31-F834-4B62-800C-7F1B4CA61891}"/>
              </a:ext>
            </a:extLst>
          </p:cNvPr>
          <p:cNvSpPr/>
          <p:nvPr/>
        </p:nvSpPr>
        <p:spPr>
          <a:xfrm>
            <a:off x="92460" y="98630"/>
            <a:ext cx="6673081" cy="175432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49A4B98-C698-4FC8-9888-5FFAE563CEF4}"/>
              </a:ext>
            </a:extLst>
          </p:cNvPr>
          <p:cNvSpPr txBox="1"/>
          <p:nvPr/>
        </p:nvSpPr>
        <p:spPr>
          <a:xfrm>
            <a:off x="1" y="293565"/>
            <a:ext cx="67655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マスク着用、</a:t>
            </a:r>
            <a:endParaRPr lang="en-US" altLang="ja-JP" sz="48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消毒のお願い</a:t>
            </a:r>
            <a:endParaRPr kumimoji="1" lang="ja-JP" altLang="en-US" sz="48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D7A392-D781-4D6C-9E7B-AE2ACE74832C}"/>
              </a:ext>
            </a:extLst>
          </p:cNvPr>
          <p:cNvSpPr txBox="1"/>
          <p:nvPr/>
        </p:nvSpPr>
        <p:spPr>
          <a:xfrm>
            <a:off x="295357" y="2246670"/>
            <a:ext cx="63042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コロナウイルス対策によりマスク着用、入口での手指消毒をお願いします。</a:t>
            </a:r>
            <a:endParaRPr kumimoji="1" lang="ja-JP" altLang="en-US" sz="4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4CEFC18-9353-4A94-B175-D2576ACEA9A5}"/>
              </a:ext>
            </a:extLst>
          </p:cNvPr>
          <p:cNvSpPr txBox="1"/>
          <p:nvPr/>
        </p:nvSpPr>
        <p:spPr>
          <a:xfrm>
            <a:off x="278296" y="8038865"/>
            <a:ext cx="63383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マスク着用にご協力いただけない場合は、入場をお断りさせていただきますのでご了承願います。</a:t>
            </a:r>
            <a:endParaRPr kumimoji="1" lang="ja-JP" altLang="en-US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C68F7A2-25A5-42DA-87AE-C6E6AE583BC6}"/>
              </a:ext>
            </a:extLst>
          </p:cNvPr>
          <p:cNvGrpSpPr/>
          <p:nvPr/>
        </p:nvGrpSpPr>
        <p:grpSpPr>
          <a:xfrm>
            <a:off x="824581" y="5300216"/>
            <a:ext cx="2492036" cy="2492036"/>
            <a:chOff x="276366" y="5600463"/>
            <a:chExt cx="1971056" cy="1971056"/>
          </a:xfrm>
        </p:grpSpPr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DD44AC2A-AD26-46F4-8255-7281211984CD}"/>
                </a:ext>
              </a:extLst>
            </p:cNvPr>
            <p:cNvSpPr/>
            <p:nvPr/>
          </p:nvSpPr>
          <p:spPr>
            <a:xfrm>
              <a:off x="276366" y="5600463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4F874721-2AD2-42FB-8A82-FF5238CB92BC}"/>
                </a:ext>
              </a:extLst>
            </p:cNvPr>
            <p:cNvGrpSpPr/>
            <p:nvPr/>
          </p:nvGrpSpPr>
          <p:grpSpPr>
            <a:xfrm>
              <a:off x="496698" y="5794912"/>
              <a:ext cx="1520434" cy="1520810"/>
              <a:chOff x="2338405" y="902191"/>
              <a:chExt cx="1493735" cy="1494106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EC4157D-BA18-4285-B6A9-24BAA209D4A8}"/>
                  </a:ext>
                </a:extLst>
              </p:cNvPr>
              <p:cNvGrpSpPr/>
              <p:nvPr/>
            </p:nvGrpSpPr>
            <p:grpSpPr>
              <a:xfrm>
                <a:off x="2338405" y="902191"/>
                <a:ext cx="1493735" cy="1494106"/>
                <a:chOff x="3327438" y="655320"/>
                <a:chExt cx="2343645" cy="2344228"/>
              </a:xfrm>
            </p:grpSpPr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E301DAB2-158E-42FA-A0C7-B46FAA50EA87}"/>
                    </a:ext>
                  </a:extLst>
                </p:cNvPr>
                <p:cNvSpPr/>
                <p:nvPr/>
              </p:nvSpPr>
              <p:spPr>
                <a:xfrm>
                  <a:off x="3327438" y="1621742"/>
                  <a:ext cx="634214" cy="1316550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月 124">
                  <a:extLst>
                    <a:ext uri="{FF2B5EF4-FFF2-40B4-BE49-F238E27FC236}">
                      <a16:creationId xmlns:a16="http://schemas.microsoft.com/office/drawing/2014/main" id="{D7E4DFA8-7B91-44AE-B689-4AA078662F65}"/>
                    </a:ext>
                  </a:extLst>
                </p:cNvPr>
                <p:cNvSpPr/>
                <p:nvPr/>
              </p:nvSpPr>
              <p:spPr>
                <a:xfrm flipH="1">
                  <a:off x="5036869" y="1621742"/>
                  <a:ext cx="634214" cy="1316550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CE54D99F-6F68-4DE1-ACF8-1D9E017D07A9}"/>
                    </a:ext>
                  </a:extLst>
                </p:cNvPr>
                <p:cNvSpPr/>
                <p:nvPr/>
              </p:nvSpPr>
              <p:spPr>
                <a:xfrm>
                  <a:off x="3429226" y="655320"/>
                  <a:ext cx="2158774" cy="1502569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6DCB674A-1864-41BF-8CAB-6FE0FB26B952}"/>
                    </a:ext>
                  </a:extLst>
                </p:cNvPr>
                <p:cNvSpPr/>
                <p:nvPr/>
              </p:nvSpPr>
              <p:spPr>
                <a:xfrm rot="20700000">
                  <a:off x="3411214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E0027B39-8C31-46FF-A78A-1066871B8FB9}"/>
                    </a:ext>
                  </a:extLst>
                </p:cNvPr>
                <p:cNvSpPr/>
                <p:nvPr/>
              </p:nvSpPr>
              <p:spPr>
                <a:xfrm rot="20700000">
                  <a:off x="3500411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56E6D4E6-B8B8-4DD8-A4F3-BA3C057EB4AC}"/>
                    </a:ext>
                  </a:extLst>
                </p:cNvPr>
                <p:cNvSpPr/>
                <p:nvPr/>
              </p:nvSpPr>
              <p:spPr>
                <a:xfrm rot="900000" flipH="1">
                  <a:off x="5126018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F4EBECBD-3E02-4DEE-94F7-695CA48B0D54}"/>
                    </a:ext>
                  </a:extLst>
                </p:cNvPr>
                <p:cNvSpPr/>
                <p:nvPr/>
              </p:nvSpPr>
              <p:spPr>
                <a:xfrm rot="900000" flipH="1">
                  <a:off x="5178496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D0C5DC04-19D7-48B5-B56E-5F2777E3FC43}"/>
                    </a:ext>
                  </a:extLst>
                </p:cNvPr>
                <p:cNvSpPr/>
                <p:nvPr/>
              </p:nvSpPr>
              <p:spPr>
                <a:xfrm>
                  <a:off x="3635729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月 131">
                  <a:extLst>
                    <a:ext uri="{FF2B5EF4-FFF2-40B4-BE49-F238E27FC236}">
                      <a16:creationId xmlns:a16="http://schemas.microsoft.com/office/drawing/2014/main" id="{D4DBD690-B7B9-4EDA-B98C-1CD7FF18C0AC}"/>
                    </a:ext>
                  </a:extLst>
                </p:cNvPr>
                <p:cNvSpPr/>
                <p:nvPr/>
              </p:nvSpPr>
              <p:spPr>
                <a:xfrm rot="5400000">
                  <a:off x="4066118" y="1255191"/>
                  <a:ext cx="59908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月 132">
                  <a:extLst>
                    <a:ext uri="{FF2B5EF4-FFF2-40B4-BE49-F238E27FC236}">
                      <a16:creationId xmlns:a16="http://schemas.microsoft.com/office/drawing/2014/main" id="{5C0402CB-396E-40C5-96E4-06F28876CDC3}"/>
                    </a:ext>
                  </a:extLst>
                </p:cNvPr>
                <p:cNvSpPr/>
                <p:nvPr/>
              </p:nvSpPr>
              <p:spPr>
                <a:xfrm rot="5400000">
                  <a:off x="4871470" y="1255192"/>
                  <a:ext cx="59909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777668A6-D03A-402E-A25C-0FF011F9214A}"/>
                    </a:ext>
                  </a:extLst>
                </p:cNvPr>
                <p:cNvGrpSpPr/>
                <p:nvPr/>
              </p:nvGrpSpPr>
              <p:grpSpPr>
                <a:xfrm>
                  <a:off x="3634127" y="1684949"/>
                  <a:ext cx="1644872" cy="756497"/>
                  <a:chOff x="3634127" y="1684949"/>
                  <a:chExt cx="1644872" cy="756497"/>
                </a:xfrm>
              </p:grpSpPr>
              <p:sp>
                <p:nvSpPr>
                  <p:cNvPr id="139" name="四角形: 角を丸くする 138">
                    <a:extLst>
                      <a:ext uri="{FF2B5EF4-FFF2-40B4-BE49-F238E27FC236}">
                        <a16:creationId xmlns:a16="http://schemas.microsoft.com/office/drawing/2014/main" id="{7E3DE6AD-0CFF-4E93-A92A-5754D213C24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6372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FF9A4AA2-02AF-4376-B994-2261400BC97A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1679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D8BA8236-C457-4CA2-AF24-C016EF78E97F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370169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2" name="四角形: 角を丸くする 141">
                    <a:extLst>
                      <a:ext uri="{FF2B5EF4-FFF2-40B4-BE49-F238E27FC236}">
                        <a16:creationId xmlns:a16="http://schemas.microsoft.com/office/drawing/2014/main" id="{30191F95-0492-4AE4-B739-5A07677CD9F1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523328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E2C5A7C1-54C9-4F16-B9E0-BED7A8562FC6}"/>
                    </a:ext>
                  </a:extLst>
                </p:cNvPr>
                <p:cNvGrpSpPr/>
                <p:nvPr/>
              </p:nvGrpSpPr>
              <p:grpSpPr>
                <a:xfrm>
                  <a:off x="36975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137" name="楕円 32">
                    <a:extLst>
                      <a:ext uri="{FF2B5EF4-FFF2-40B4-BE49-F238E27FC236}">
                        <a16:creationId xmlns:a16="http://schemas.microsoft.com/office/drawing/2014/main" id="{4FDAF490-3DA3-4212-AA44-CBEB31BC528A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47640139-C6C0-45DA-8E7A-6BAA96D404EC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CABC26ED-4A70-4A1B-AF4E-1BC4AE973CA6}"/>
                    </a:ext>
                  </a:extLst>
                </p:cNvPr>
                <p:cNvSpPr/>
                <p:nvPr/>
              </p:nvSpPr>
              <p:spPr>
                <a:xfrm>
                  <a:off x="3600976" y="979116"/>
                  <a:ext cx="1852088" cy="698371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27" fmla="*/ 762458 w 1702775"/>
                    <a:gd name="connsiteY27" fmla="*/ 1629 h 746895"/>
                    <a:gd name="connsiteX28" fmla="*/ 853236 w 1702775"/>
                    <a:gd name="connsiteY28" fmla="*/ 17091 h 746895"/>
                    <a:gd name="connsiteX29" fmla="*/ 870728 w 1702775"/>
                    <a:gd name="connsiteY29" fmla="*/ 11786 h 746895"/>
                    <a:gd name="connsiteX30" fmla="*/ 940316 w 1702775"/>
                    <a:gd name="connsiteY30" fmla="*/ 1628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30" fmla="*/ 954796 w 1702775"/>
                    <a:gd name="connsiteY30" fmla="*/ 95562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0" fmla="*/ 1357640 w 1702775"/>
                    <a:gd name="connsiteY0" fmla="*/ 0 h 639839"/>
                    <a:gd name="connsiteX1" fmla="*/ 1664495 w 1702775"/>
                    <a:gd name="connsiteY1" fmla="*/ 639838 h 639839"/>
                    <a:gd name="connsiteX2" fmla="*/ 1322132 w 1702775"/>
                    <a:gd name="connsiteY2" fmla="*/ 359340 h 639839"/>
                    <a:gd name="connsiteX3" fmla="*/ 1250378 w 1702775"/>
                    <a:gd name="connsiteY3" fmla="*/ 316363 h 639839"/>
                    <a:gd name="connsiteX4" fmla="*/ 1251056 w 1702775"/>
                    <a:gd name="connsiteY4" fmla="*/ 317446 h 639839"/>
                    <a:gd name="connsiteX5" fmla="*/ 1248822 w 1702775"/>
                    <a:gd name="connsiteY5" fmla="*/ 463256 h 639839"/>
                    <a:gd name="connsiteX6" fmla="*/ 1128903 w 1702775"/>
                    <a:gd name="connsiteY6" fmla="*/ 275669 h 639839"/>
                    <a:gd name="connsiteX7" fmla="*/ 1116684 w 1702775"/>
                    <a:gd name="connsiteY7" fmla="*/ 265121 h 639839"/>
                    <a:gd name="connsiteX8" fmla="*/ 1149457 w 1702775"/>
                    <a:gd name="connsiteY8" fmla="*/ 317446 h 639839"/>
                    <a:gd name="connsiteX9" fmla="*/ 1147223 w 1702775"/>
                    <a:gd name="connsiteY9" fmla="*/ 463256 h 639839"/>
                    <a:gd name="connsiteX10" fmla="*/ 962949 w 1702775"/>
                    <a:gd name="connsiteY10" fmla="*/ 220115 h 639839"/>
                    <a:gd name="connsiteX11" fmla="*/ 891803 w 1702775"/>
                    <a:gd name="connsiteY11" fmla="*/ 173572 h 639839"/>
                    <a:gd name="connsiteX12" fmla="*/ 833956 w 1702775"/>
                    <a:gd name="connsiteY12" fmla="*/ 146175 h 639839"/>
                    <a:gd name="connsiteX13" fmla="*/ 776111 w 1702775"/>
                    <a:gd name="connsiteY13" fmla="*/ 173571 h 639839"/>
                    <a:gd name="connsiteX14" fmla="*/ 704966 w 1702775"/>
                    <a:gd name="connsiteY14" fmla="*/ 220114 h 639839"/>
                    <a:gd name="connsiteX15" fmla="*/ 520692 w 1702775"/>
                    <a:gd name="connsiteY15" fmla="*/ 463255 h 639839"/>
                    <a:gd name="connsiteX16" fmla="*/ 518457 w 1702775"/>
                    <a:gd name="connsiteY16" fmla="*/ 317445 h 639839"/>
                    <a:gd name="connsiteX17" fmla="*/ 559202 w 1702775"/>
                    <a:gd name="connsiteY17" fmla="*/ 252392 h 639839"/>
                    <a:gd name="connsiteX18" fmla="*/ 550212 w 1702775"/>
                    <a:gd name="connsiteY18" fmla="*/ 257777 h 639839"/>
                    <a:gd name="connsiteX19" fmla="*/ 529485 w 1702775"/>
                    <a:gd name="connsiteY19" fmla="*/ 275669 h 639839"/>
                    <a:gd name="connsiteX20" fmla="*/ 409566 w 1702775"/>
                    <a:gd name="connsiteY20" fmla="*/ 463256 h 639839"/>
                    <a:gd name="connsiteX21" fmla="*/ 388964 w 1702775"/>
                    <a:gd name="connsiteY21" fmla="*/ 397588 h 639839"/>
                    <a:gd name="connsiteX22" fmla="*/ 400449 w 1702775"/>
                    <a:gd name="connsiteY22" fmla="*/ 347478 h 639839"/>
                    <a:gd name="connsiteX23" fmla="*/ 380643 w 1702775"/>
                    <a:gd name="connsiteY23" fmla="*/ 359341 h 639839"/>
                    <a:gd name="connsiteX24" fmla="*/ 38280 w 1702775"/>
                    <a:gd name="connsiteY24" fmla="*/ 639839 h 639839"/>
                    <a:gd name="connsiteX25" fmla="*/ 345134 w 1702775"/>
                    <a:gd name="connsiteY25" fmla="*/ 1 h 639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02775" h="639839">
                      <a:moveTo>
                        <a:pt x="1357640" y="0"/>
                      </a:moveTo>
                      <a:cubicBezTo>
                        <a:pt x="1637759" y="161726"/>
                        <a:pt x="1775142" y="448192"/>
                        <a:pt x="1664495" y="639838"/>
                      </a:cubicBezTo>
                      <a:cubicBezTo>
                        <a:pt x="1561449" y="536166"/>
                        <a:pt x="1446027" y="441916"/>
                        <a:pt x="1322132" y="359340"/>
                      </a:cubicBezTo>
                      <a:lnTo>
                        <a:pt x="1250378" y="316363"/>
                      </a:lnTo>
                      <a:lnTo>
                        <a:pt x="1251056" y="317446"/>
                      </a:lnTo>
                      <a:cubicBezTo>
                        <a:pt x="1275332" y="373484"/>
                        <a:pt x="1276505" y="426515"/>
                        <a:pt x="1248822" y="463256"/>
                      </a:cubicBezTo>
                      <a:cubicBezTo>
                        <a:pt x="1230987" y="400577"/>
                        <a:pt x="1188126" y="334237"/>
                        <a:pt x="1128903" y="275669"/>
                      </a:cubicBezTo>
                      <a:lnTo>
                        <a:pt x="1116684" y="265121"/>
                      </a:lnTo>
                      <a:lnTo>
                        <a:pt x="1149457" y="317446"/>
                      </a:lnTo>
                      <a:cubicBezTo>
                        <a:pt x="1173733" y="373484"/>
                        <a:pt x="1174907" y="426515"/>
                        <a:pt x="1147223" y="463256"/>
                      </a:cubicBezTo>
                      <a:cubicBezTo>
                        <a:pt x="1123443" y="379684"/>
                        <a:pt x="1055172" y="289604"/>
                        <a:pt x="962949" y="220115"/>
                      </a:cubicBezTo>
                      <a:cubicBezTo>
                        <a:pt x="939893" y="202743"/>
                        <a:pt x="916013" y="187165"/>
                        <a:pt x="891803" y="173572"/>
                      </a:cubicBezTo>
                      <a:lnTo>
                        <a:pt x="833956" y="146175"/>
                      </a:lnTo>
                      <a:lnTo>
                        <a:pt x="776111" y="173571"/>
                      </a:lnTo>
                      <a:cubicBezTo>
                        <a:pt x="751902" y="187164"/>
                        <a:pt x="728022" y="202742"/>
                        <a:pt x="704966" y="220114"/>
                      </a:cubicBezTo>
                      <a:cubicBezTo>
                        <a:pt x="612742" y="289603"/>
                        <a:pt x="544471" y="379683"/>
                        <a:pt x="520692" y="463255"/>
                      </a:cubicBezTo>
                      <a:cubicBezTo>
                        <a:pt x="493008" y="426515"/>
                        <a:pt x="494181" y="373483"/>
                        <a:pt x="518457" y="317445"/>
                      </a:cubicBezTo>
                      <a:lnTo>
                        <a:pt x="559202" y="252392"/>
                      </a:lnTo>
                      <a:lnTo>
                        <a:pt x="550212" y="257777"/>
                      </a:lnTo>
                      <a:lnTo>
                        <a:pt x="529485" y="275669"/>
                      </a:lnTo>
                      <a:cubicBezTo>
                        <a:pt x="470262" y="334237"/>
                        <a:pt x="427401" y="400577"/>
                        <a:pt x="409566" y="463256"/>
                      </a:cubicBezTo>
                      <a:cubicBezTo>
                        <a:pt x="395725" y="444886"/>
                        <a:pt x="389097" y="422443"/>
                        <a:pt x="388964" y="397588"/>
                      </a:cubicBezTo>
                      <a:lnTo>
                        <a:pt x="400449" y="347478"/>
                      </a:lnTo>
                      <a:lnTo>
                        <a:pt x="380643" y="359341"/>
                      </a:lnTo>
                      <a:cubicBezTo>
                        <a:pt x="256747" y="441917"/>
                        <a:pt x="141326" y="536167"/>
                        <a:pt x="38280" y="639839"/>
                      </a:cubicBezTo>
                      <a:cubicBezTo>
                        <a:pt x="-72367" y="448193"/>
                        <a:pt x="65016" y="161727"/>
                        <a:pt x="345134" y="1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5F81977-8365-473C-9771-0844B1D9B4F3}"/>
                  </a:ext>
                </a:extLst>
              </p:cNvPr>
              <p:cNvSpPr/>
              <p:nvPr/>
            </p:nvSpPr>
            <p:spPr>
              <a:xfrm>
                <a:off x="2687986" y="1550501"/>
                <a:ext cx="789164" cy="118132"/>
              </a:xfrm>
              <a:custGeom>
                <a:avLst/>
                <a:gdLst>
                  <a:gd name="connsiteX0" fmla="*/ 735056 w 864459"/>
                  <a:gd name="connsiteY0" fmla="*/ 0 h 129403"/>
                  <a:gd name="connsiteX1" fmla="*/ 864459 w 864459"/>
                  <a:gd name="connsiteY1" fmla="*/ 129403 h 129403"/>
                  <a:gd name="connsiteX2" fmla="*/ 799758 w 864459"/>
                  <a:gd name="connsiteY2" fmla="*/ 129403 h 129403"/>
                  <a:gd name="connsiteX3" fmla="*/ 735056 w 864459"/>
                  <a:gd name="connsiteY3" fmla="*/ 64701 h 129403"/>
                  <a:gd name="connsiteX4" fmla="*/ 670354 w 864459"/>
                  <a:gd name="connsiteY4" fmla="*/ 129403 h 129403"/>
                  <a:gd name="connsiteX5" fmla="*/ 605653 w 864459"/>
                  <a:gd name="connsiteY5" fmla="*/ 129403 h 129403"/>
                  <a:gd name="connsiteX6" fmla="*/ 735056 w 864459"/>
                  <a:gd name="connsiteY6" fmla="*/ 0 h 129403"/>
                  <a:gd name="connsiteX7" fmla="*/ 129403 w 864459"/>
                  <a:gd name="connsiteY7" fmla="*/ 0 h 129403"/>
                  <a:gd name="connsiteX8" fmla="*/ 258806 w 864459"/>
                  <a:gd name="connsiteY8" fmla="*/ 129403 h 129403"/>
                  <a:gd name="connsiteX9" fmla="*/ 194105 w 864459"/>
                  <a:gd name="connsiteY9" fmla="*/ 129403 h 129403"/>
                  <a:gd name="connsiteX10" fmla="*/ 129403 w 864459"/>
                  <a:gd name="connsiteY10" fmla="*/ 64701 h 129403"/>
                  <a:gd name="connsiteX11" fmla="*/ 64701 w 864459"/>
                  <a:gd name="connsiteY11" fmla="*/ 129403 h 129403"/>
                  <a:gd name="connsiteX12" fmla="*/ 0 w 864459"/>
                  <a:gd name="connsiteY12" fmla="*/ 129403 h 129403"/>
                  <a:gd name="connsiteX13" fmla="*/ 129403 w 864459"/>
                  <a:gd name="connsiteY13" fmla="*/ 0 h 12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4459" h="129403">
                    <a:moveTo>
                      <a:pt x="735056" y="0"/>
                    </a:moveTo>
                    <a:cubicBezTo>
                      <a:pt x="806523" y="0"/>
                      <a:pt x="864459" y="57936"/>
                      <a:pt x="864459" y="129403"/>
                    </a:cubicBezTo>
                    <a:lnTo>
                      <a:pt x="799758" y="129403"/>
                    </a:lnTo>
                    <a:cubicBezTo>
                      <a:pt x="799758" y="93669"/>
                      <a:pt x="770790" y="64701"/>
                      <a:pt x="735056" y="64701"/>
                    </a:cubicBezTo>
                    <a:cubicBezTo>
                      <a:pt x="699322" y="64701"/>
                      <a:pt x="670354" y="93669"/>
                      <a:pt x="670354" y="129403"/>
                    </a:cubicBezTo>
                    <a:lnTo>
                      <a:pt x="605653" y="129403"/>
                    </a:lnTo>
                    <a:cubicBezTo>
                      <a:pt x="605653" y="57936"/>
                      <a:pt x="663589" y="0"/>
                      <a:pt x="735056" y="0"/>
                    </a:cubicBezTo>
                    <a:close/>
                    <a:moveTo>
                      <a:pt x="129403" y="0"/>
                    </a:moveTo>
                    <a:cubicBezTo>
                      <a:pt x="200870" y="0"/>
                      <a:pt x="258806" y="57936"/>
                      <a:pt x="258806" y="129403"/>
                    </a:cubicBezTo>
                    <a:lnTo>
                      <a:pt x="194105" y="129403"/>
                    </a:lnTo>
                    <a:cubicBezTo>
                      <a:pt x="194105" y="93669"/>
                      <a:pt x="165137" y="64701"/>
                      <a:pt x="129403" y="64701"/>
                    </a:cubicBezTo>
                    <a:cubicBezTo>
                      <a:pt x="93669" y="64701"/>
                      <a:pt x="64701" y="93669"/>
                      <a:pt x="64701" y="129403"/>
                    </a:cubicBezTo>
                    <a:lnTo>
                      <a:pt x="0" y="129403"/>
                    </a:lnTo>
                    <a:cubicBezTo>
                      <a:pt x="0" y="57936"/>
                      <a:pt x="57936" y="0"/>
                      <a:pt x="12940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E7744C8-215C-4DA1-9E8B-5C1DD60433A4}"/>
              </a:ext>
            </a:extLst>
          </p:cNvPr>
          <p:cNvGrpSpPr/>
          <p:nvPr/>
        </p:nvGrpSpPr>
        <p:grpSpPr>
          <a:xfrm>
            <a:off x="3559407" y="5300216"/>
            <a:ext cx="2503462" cy="2492036"/>
            <a:chOff x="2722641" y="5600463"/>
            <a:chExt cx="1980094" cy="1971056"/>
          </a:xfrm>
        </p:grpSpPr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02B175EC-1CBD-4D11-9E31-FF9F478D872D}"/>
                </a:ext>
              </a:extLst>
            </p:cNvPr>
            <p:cNvSpPr/>
            <p:nvPr/>
          </p:nvSpPr>
          <p:spPr>
            <a:xfrm>
              <a:off x="2731679" y="5600463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7A28624D-0EB7-4E3F-8582-E1314CD2D6E9}"/>
                </a:ext>
              </a:extLst>
            </p:cNvPr>
            <p:cNvGrpSpPr/>
            <p:nvPr/>
          </p:nvGrpSpPr>
          <p:grpSpPr>
            <a:xfrm>
              <a:off x="2722641" y="5694740"/>
              <a:ext cx="1769420" cy="1587160"/>
              <a:chOff x="739553" y="2574855"/>
              <a:chExt cx="2165934" cy="1942830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8F637ED1-B0BB-4783-B7FE-49176DB1A887}"/>
                  </a:ext>
                </a:extLst>
              </p:cNvPr>
              <p:cNvGrpSpPr/>
              <p:nvPr/>
            </p:nvGrpSpPr>
            <p:grpSpPr>
              <a:xfrm>
                <a:off x="739553" y="2574855"/>
                <a:ext cx="2162391" cy="1942830"/>
                <a:chOff x="517043" y="3932933"/>
                <a:chExt cx="2162391" cy="1942830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CCF7B687-FEDE-4D6B-A046-B2813882AC33}"/>
                    </a:ext>
                  </a:extLst>
                </p:cNvPr>
                <p:cNvSpPr/>
                <p:nvPr/>
              </p:nvSpPr>
              <p:spPr>
                <a:xfrm rot="6300000" flipH="1">
                  <a:off x="1005212" y="4678814"/>
                  <a:ext cx="635479" cy="977927"/>
                </a:xfrm>
                <a:custGeom>
                  <a:avLst/>
                  <a:gdLst>
                    <a:gd name="connsiteX0" fmla="*/ 271614 w 581820"/>
                    <a:gd name="connsiteY0" fmla="*/ 0 h 895352"/>
                    <a:gd name="connsiteX1" fmla="*/ 319940 w 581820"/>
                    <a:gd name="connsiteY1" fmla="*/ 48326 h 895352"/>
                    <a:gd name="connsiteX2" fmla="*/ 319939 w 581820"/>
                    <a:gd name="connsiteY2" fmla="*/ 430214 h 895352"/>
                    <a:gd name="connsiteX3" fmla="*/ 341499 w 581820"/>
                    <a:gd name="connsiteY3" fmla="*/ 430214 h 895352"/>
                    <a:gd name="connsiteX4" fmla="*/ 341499 w 581820"/>
                    <a:gd name="connsiteY4" fmla="*/ 103422 h 895352"/>
                    <a:gd name="connsiteX5" fmla="*/ 389825 w 581820"/>
                    <a:gd name="connsiteY5" fmla="*/ 55096 h 895352"/>
                    <a:gd name="connsiteX6" fmla="*/ 438151 w 581820"/>
                    <a:gd name="connsiteY6" fmla="*/ 103422 h 895352"/>
                    <a:gd name="connsiteX7" fmla="*/ 438150 w 581820"/>
                    <a:gd name="connsiteY7" fmla="*/ 486213 h 895352"/>
                    <a:gd name="connsiteX8" fmla="*/ 392272 w 581820"/>
                    <a:gd name="connsiteY8" fmla="*/ 498635 h 895352"/>
                    <a:gd name="connsiteX9" fmla="*/ 350231 w 581820"/>
                    <a:gd name="connsiteY9" fmla="*/ 528346 h 895352"/>
                    <a:gd name="connsiteX10" fmla="*/ 336513 w 581820"/>
                    <a:gd name="connsiteY10" fmla="*/ 698962 h 895352"/>
                    <a:gd name="connsiteX11" fmla="*/ 372985 w 581820"/>
                    <a:gd name="connsiteY11" fmla="*/ 551099 h 895352"/>
                    <a:gd name="connsiteX12" fmla="*/ 444841 w 581820"/>
                    <a:gd name="connsiteY12" fmla="*/ 509922 h 895352"/>
                    <a:gd name="connsiteX13" fmla="*/ 457930 w 581820"/>
                    <a:gd name="connsiteY13" fmla="*/ 508667 h 895352"/>
                    <a:gd name="connsiteX14" fmla="*/ 457930 w 581820"/>
                    <a:gd name="connsiteY14" fmla="*/ 361984 h 895352"/>
                    <a:gd name="connsiteX15" fmla="*/ 519875 w 581820"/>
                    <a:gd name="connsiteY15" fmla="*/ 300039 h 895352"/>
                    <a:gd name="connsiteX16" fmla="*/ 581820 w 581820"/>
                    <a:gd name="connsiteY16" fmla="*/ 361984 h 895352"/>
                    <a:gd name="connsiteX17" fmla="*/ 581819 w 581820"/>
                    <a:gd name="connsiteY17" fmla="*/ 630239 h 895352"/>
                    <a:gd name="connsiteX18" fmla="*/ 580323 w 581820"/>
                    <a:gd name="connsiteY18" fmla="*/ 630239 h 895352"/>
                    <a:gd name="connsiteX19" fmla="*/ 575909 w 581820"/>
                    <a:gd name="connsiteY19" fmla="*/ 672287 h 895352"/>
                    <a:gd name="connsiteX20" fmla="*/ 290910 w 581820"/>
                    <a:gd name="connsiteY20" fmla="*/ 895352 h 895352"/>
                    <a:gd name="connsiteX21" fmla="*/ 0 w 581820"/>
                    <a:gd name="connsiteY21" fmla="*/ 615984 h 895352"/>
                    <a:gd name="connsiteX22" fmla="*/ 341 w 581820"/>
                    <a:gd name="connsiteY22" fmla="*/ 614364 h 895352"/>
                    <a:gd name="connsiteX23" fmla="*/ 2386 w 581820"/>
                    <a:gd name="connsiteY23" fmla="*/ 614364 h 895352"/>
                    <a:gd name="connsiteX24" fmla="*/ 2386 w 581820"/>
                    <a:gd name="connsiteY24" fmla="*/ 614363 h 895352"/>
                    <a:gd name="connsiteX25" fmla="*/ 0 w 581820"/>
                    <a:gd name="connsiteY25" fmla="*/ 614363 h 895352"/>
                    <a:gd name="connsiteX26" fmla="*/ 0 w 581820"/>
                    <a:gd name="connsiteY26" fmla="*/ 602546 h 895352"/>
                    <a:gd name="connsiteX27" fmla="*/ 0 w 581820"/>
                    <a:gd name="connsiteY27" fmla="*/ 430214 h 895352"/>
                    <a:gd name="connsiteX28" fmla="*/ 0 w 581820"/>
                    <a:gd name="connsiteY28" fmla="*/ 205271 h 895352"/>
                    <a:gd name="connsiteX29" fmla="*/ 41758 w 581820"/>
                    <a:gd name="connsiteY29" fmla="*/ 163513 h 895352"/>
                    <a:gd name="connsiteX30" fmla="*/ 83516 w 581820"/>
                    <a:gd name="connsiteY30" fmla="*/ 205271 h 895352"/>
                    <a:gd name="connsiteX31" fmla="*/ 83516 w 581820"/>
                    <a:gd name="connsiteY31" fmla="*/ 430214 h 895352"/>
                    <a:gd name="connsiteX32" fmla="*/ 105077 w 581820"/>
                    <a:gd name="connsiteY32" fmla="*/ 430214 h 895352"/>
                    <a:gd name="connsiteX33" fmla="*/ 105077 w 581820"/>
                    <a:gd name="connsiteY33" fmla="*/ 103423 h 895352"/>
                    <a:gd name="connsiteX34" fmla="*/ 153403 w 581820"/>
                    <a:gd name="connsiteY34" fmla="*/ 55097 h 895352"/>
                    <a:gd name="connsiteX35" fmla="*/ 201729 w 581820"/>
                    <a:gd name="connsiteY35" fmla="*/ 103423 h 895352"/>
                    <a:gd name="connsiteX36" fmla="*/ 201728 w 581820"/>
                    <a:gd name="connsiteY36" fmla="*/ 430214 h 895352"/>
                    <a:gd name="connsiteX37" fmla="*/ 223288 w 581820"/>
                    <a:gd name="connsiteY37" fmla="*/ 430214 h 895352"/>
                    <a:gd name="connsiteX38" fmla="*/ 223288 w 581820"/>
                    <a:gd name="connsiteY38" fmla="*/ 48326 h 895352"/>
                    <a:gd name="connsiteX39" fmla="*/ 271614 w 581820"/>
                    <a:gd name="connsiteY39" fmla="*/ 0 h 89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581820" h="895352">
                      <a:moveTo>
                        <a:pt x="271614" y="0"/>
                      </a:moveTo>
                      <a:cubicBezTo>
                        <a:pt x="298304" y="0"/>
                        <a:pt x="319940" y="21636"/>
                        <a:pt x="319940" y="48326"/>
                      </a:cubicBezTo>
                      <a:lnTo>
                        <a:pt x="319939" y="430214"/>
                      </a:lnTo>
                      <a:lnTo>
                        <a:pt x="341499" y="430214"/>
                      </a:lnTo>
                      <a:lnTo>
                        <a:pt x="341499" y="103422"/>
                      </a:lnTo>
                      <a:cubicBezTo>
                        <a:pt x="341499" y="76732"/>
                        <a:pt x="363135" y="55096"/>
                        <a:pt x="389825" y="55096"/>
                      </a:cubicBezTo>
                      <a:cubicBezTo>
                        <a:pt x="416515" y="55096"/>
                        <a:pt x="438151" y="76732"/>
                        <a:pt x="438151" y="103422"/>
                      </a:cubicBezTo>
                      <a:lnTo>
                        <a:pt x="438150" y="486213"/>
                      </a:lnTo>
                      <a:lnTo>
                        <a:pt x="392272" y="498635"/>
                      </a:lnTo>
                      <a:cubicBezTo>
                        <a:pt x="377275" y="505692"/>
                        <a:pt x="362957" y="515620"/>
                        <a:pt x="350231" y="528346"/>
                      </a:cubicBezTo>
                      <a:cubicBezTo>
                        <a:pt x="299329" y="579248"/>
                        <a:pt x="293187" y="655636"/>
                        <a:pt x="336513" y="698962"/>
                      </a:cubicBezTo>
                      <a:cubicBezTo>
                        <a:pt x="316846" y="651920"/>
                        <a:pt x="331475" y="592609"/>
                        <a:pt x="372985" y="551099"/>
                      </a:cubicBezTo>
                      <a:cubicBezTo>
                        <a:pt x="393739" y="530345"/>
                        <a:pt x="418944" y="516310"/>
                        <a:pt x="444841" y="509922"/>
                      </a:cubicBezTo>
                      <a:lnTo>
                        <a:pt x="457930" y="508667"/>
                      </a:lnTo>
                      <a:lnTo>
                        <a:pt x="457930" y="361984"/>
                      </a:lnTo>
                      <a:cubicBezTo>
                        <a:pt x="457930" y="327773"/>
                        <a:pt x="485664" y="300039"/>
                        <a:pt x="519875" y="300039"/>
                      </a:cubicBezTo>
                      <a:cubicBezTo>
                        <a:pt x="554086" y="300039"/>
                        <a:pt x="581820" y="327773"/>
                        <a:pt x="581820" y="361984"/>
                      </a:cubicBezTo>
                      <a:cubicBezTo>
                        <a:pt x="581820" y="451402"/>
                        <a:pt x="581819" y="540821"/>
                        <a:pt x="581819" y="630239"/>
                      </a:cubicBezTo>
                      <a:lnTo>
                        <a:pt x="580323" y="630239"/>
                      </a:lnTo>
                      <a:lnTo>
                        <a:pt x="575909" y="672287"/>
                      </a:lnTo>
                      <a:cubicBezTo>
                        <a:pt x="548783" y="799590"/>
                        <a:pt x="431492" y="895352"/>
                        <a:pt x="290910" y="895352"/>
                      </a:cubicBezTo>
                      <a:cubicBezTo>
                        <a:pt x="130244" y="895352"/>
                        <a:pt x="0" y="770275"/>
                        <a:pt x="0" y="615984"/>
                      </a:cubicBezTo>
                      <a:lnTo>
                        <a:pt x="341" y="614364"/>
                      </a:lnTo>
                      <a:lnTo>
                        <a:pt x="2386" y="614364"/>
                      </a:lnTo>
                      <a:lnTo>
                        <a:pt x="2386" y="614363"/>
                      </a:lnTo>
                      <a:lnTo>
                        <a:pt x="0" y="614363"/>
                      </a:lnTo>
                      <a:lnTo>
                        <a:pt x="0" y="602546"/>
                      </a:lnTo>
                      <a:lnTo>
                        <a:pt x="0" y="430214"/>
                      </a:lnTo>
                      <a:lnTo>
                        <a:pt x="0" y="205271"/>
                      </a:lnTo>
                      <a:cubicBezTo>
                        <a:pt x="0" y="182209"/>
                        <a:pt x="18696" y="163513"/>
                        <a:pt x="41758" y="163513"/>
                      </a:cubicBezTo>
                      <a:cubicBezTo>
                        <a:pt x="64820" y="163513"/>
                        <a:pt x="83516" y="182209"/>
                        <a:pt x="83516" y="205271"/>
                      </a:cubicBezTo>
                      <a:lnTo>
                        <a:pt x="83516" y="430214"/>
                      </a:lnTo>
                      <a:lnTo>
                        <a:pt x="105077" y="430214"/>
                      </a:lnTo>
                      <a:lnTo>
                        <a:pt x="105077" y="103423"/>
                      </a:lnTo>
                      <a:cubicBezTo>
                        <a:pt x="105077" y="76733"/>
                        <a:pt x="126713" y="55097"/>
                        <a:pt x="153403" y="55097"/>
                      </a:cubicBezTo>
                      <a:cubicBezTo>
                        <a:pt x="180093" y="55097"/>
                        <a:pt x="201729" y="76733"/>
                        <a:pt x="201729" y="103423"/>
                      </a:cubicBezTo>
                      <a:lnTo>
                        <a:pt x="201728" y="430214"/>
                      </a:lnTo>
                      <a:lnTo>
                        <a:pt x="223288" y="430214"/>
                      </a:lnTo>
                      <a:lnTo>
                        <a:pt x="223288" y="48326"/>
                      </a:lnTo>
                      <a:cubicBezTo>
                        <a:pt x="223288" y="21636"/>
                        <a:pt x="244924" y="0"/>
                        <a:pt x="27161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466D5241-9474-4834-9C57-C1CAAD7C5F49}"/>
                    </a:ext>
                  </a:extLst>
                </p:cNvPr>
                <p:cNvSpPr/>
                <p:nvPr/>
              </p:nvSpPr>
              <p:spPr>
                <a:xfrm rot="6300000" flipH="1">
                  <a:off x="688267" y="4963146"/>
                  <a:ext cx="635479" cy="977927"/>
                </a:xfrm>
                <a:custGeom>
                  <a:avLst/>
                  <a:gdLst>
                    <a:gd name="connsiteX0" fmla="*/ 271614 w 581820"/>
                    <a:gd name="connsiteY0" fmla="*/ 0 h 895352"/>
                    <a:gd name="connsiteX1" fmla="*/ 319940 w 581820"/>
                    <a:gd name="connsiteY1" fmla="*/ 48326 h 895352"/>
                    <a:gd name="connsiteX2" fmla="*/ 319939 w 581820"/>
                    <a:gd name="connsiteY2" fmla="*/ 430214 h 895352"/>
                    <a:gd name="connsiteX3" fmla="*/ 341499 w 581820"/>
                    <a:gd name="connsiteY3" fmla="*/ 430214 h 895352"/>
                    <a:gd name="connsiteX4" fmla="*/ 341499 w 581820"/>
                    <a:gd name="connsiteY4" fmla="*/ 103422 h 895352"/>
                    <a:gd name="connsiteX5" fmla="*/ 389825 w 581820"/>
                    <a:gd name="connsiteY5" fmla="*/ 55096 h 895352"/>
                    <a:gd name="connsiteX6" fmla="*/ 438151 w 581820"/>
                    <a:gd name="connsiteY6" fmla="*/ 103422 h 895352"/>
                    <a:gd name="connsiteX7" fmla="*/ 438150 w 581820"/>
                    <a:gd name="connsiteY7" fmla="*/ 517413 h 895352"/>
                    <a:gd name="connsiteX8" fmla="*/ 457930 w 581820"/>
                    <a:gd name="connsiteY8" fmla="*/ 517413 h 895352"/>
                    <a:gd name="connsiteX9" fmla="*/ 457930 w 581820"/>
                    <a:gd name="connsiteY9" fmla="*/ 361983 h 895352"/>
                    <a:gd name="connsiteX10" fmla="*/ 519875 w 581820"/>
                    <a:gd name="connsiteY10" fmla="*/ 300038 h 895352"/>
                    <a:gd name="connsiteX11" fmla="*/ 581820 w 581820"/>
                    <a:gd name="connsiteY11" fmla="*/ 361983 h 895352"/>
                    <a:gd name="connsiteX12" fmla="*/ 581819 w 581820"/>
                    <a:gd name="connsiteY12" fmla="*/ 630238 h 895352"/>
                    <a:gd name="connsiteX13" fmla="*/ 580323 w 581820"/>
                    <a:gd name="connsiteY13" fmla="*/ 630238 h 895352"/>
                    <a:gd name="connsiteX14" fmla="*/ 575909 w 581820"/>
                    <a:gd name="connsiteY14" fmla="*/ 672287 h 895352"/>
                    <a:gd name="connsiteX15" fmla="*/ 290909 w 581820"/>
                    <a:gd name="connsiteY15" fmla="*/ 895352 h 895352"/>
                    <a:gd name="connsiteX16" fmla="*/ 0 w 581820"/>
                    <a:gd name="connsiteY16" fmla="*/ 615984 h 895352"/>
                    <a:gd name="connsiteX17" fmla="*/ 341 w 581820"/>
                    <a:gd name="connsiteY17" fmla="*/ 614364 h 895352"/>
                    <a:gd name="connsiteX18" fmla="*/ 2386 w 581820"/>
                    <a:gd name="connsiteY18" fmla="*/ 614364 h 895352"/>
                    <a:gd name="connsiteX19" fmla="*/ 2386 w 581820"/>
                    <a:gd name="connsiteY19" fmla="*/ 614363 h 895352"/>
                    <a:gd name="connsiteX20" fmla="*/ 0 w 581820"/>
                    <a:gd name="connsiteY20" fmla="*/ 614363 h 895352"/>
                    <a:gd name="connsiteX21" fmla="*/ 0 w 581820"/>
                    <a:gd name="connsiteY21" fmla="*/ 602546 h 895352"/>
                    <a:gd name="connsiteX22" fmla="*/ 0 w 581820"/>
                    <a:gd name="connsiteY22" fmla="*/ 430214 h 895352"/>
                    <a:gd name="connsiteX23" fmla="*/ 0 w 581820"/>
                    <a:gd name="connsiteY23" fmla="*/ 205271 h 895352"/>
                    <a:gd name="connsiteX24" fmla="*/ 41758 w 581820"/>
                    <a:gd name="connsiteY24" fmla="*/ 163513 h 895352"/>
                    <a:gd name="connsiteX25" fmla="*/ 83516 w 581820"/>
                    <a:gd name="connsiteY25" fmla="*/ 205271 h 895352"/>
                    <a:gd name="connsiteX26" fmla="*/ 83516 w 581820"/>
                    <a:gd name="connsiteY26" fmla="*/ 430214 h 895352"/>
                    <a:gd name="connsiteX27" fmla="*/ 105077 w 581820"/>
                    <a:gd name="connsiteY27" fmla="*/ 430214 h 895352"/>
                    <a:gd name="connsiteX28" fmla="*/ 105077 w 581820"/>
                    <a:gd name="connsiteY28" fmla="*/ 103423 h 895352"/>
                    <a:gd name="connsiteX29" fmla="*/ 153403 w 581820"/>
                    <a:gd name="connsiteY29" fmla="*/ 55097 h 895352"/>
                    <a:gd name="connsiteX30" fmla="*/ 201729 w 581820"/>
                    <a:gd name="connsiteY30" fmla="*/ 103423 h 895352"/>
                    <a:gd name="connsiteX31" fmla="*/ 201728 w 581820"/>
                    <a:gd name="connsiteY31" fmla="*/ 430214 h 895352"/>
                    <a:gd name="connsiteX32" fmla="*/ 223288 w 581820"/>
                    <a:gd name="connsiteY32" fmla="*/ 430214 h 895352"/>
                    <a:gd name="connsiteX33" fmla="*/ 223288 w 581820"/>
                    <a:gd name="connsiteY33" fmla="*/ 48326 h 895352"/>
                    <a:gd name="connsiteX34" fmla="*/ 271614 w 581820"/>
                    <a:gd name="connsiteY34" fmla="*/ 0 h 89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81820" h="895352">
                      <a:moveTo>
                        <a:pt x="271614" y="0"/>
                      </a:moveTo>
                      <a:cubicBezTo>
                        <a:pt x="298304" y="0"/>
                        <a:pt x="319940" y="21636"/>
                        <a:pt x="319940" y="48326"/>
                      </a:cubicBezTo>
                      <a:lnTo>
                        <a:pt x="319939" y="430214"/>
                      </a:lnTo>
                      <a:lnTo>
                        <a:pt x="341499" y="430214"/>
                      </a:lnTo>
                      <a:lnTo>
                        <a:pt x="341499" y="103422"/>
                      </a:lnTo>
                      <a:cubicBezTo>
                        <a:pt x="341499" y="76732"/>
                        <a:pt x="363135" y="55096"/>
                        <a:pt x="389825" y="55096"/>
                      </a:cubicBezTo>
                      <a:cubicBezTo>
                        <a:pt x="416515" y="55096"/>
                        <a:pt x="438151" y="76732"/>
                        <a:pt x="438151" y="103422"/>
                      </a:cubicBezTo>
                      <a:lnTo>
                        <a:pt x="438150" y="517413"/>
                      </a:lnTo>
                      <a:lnTo>
                        <a:pt x="457930" y="517413"/>
                      </a:lnTo>
                      <a:lnTo>
                        <a:pt x="457930" y="361983"/>
                      </a:lnTo>
                      <a:cubicBezTo>
                        <a:pt x="457930" y="327772"/>
                        <a:pt x="485664" y="300038"/>
                        <a:pt x="519875" y="300038"/>
                      </a:cubicBezTo>
                      <a:cubicBezTo>
                        <a:pt x="554086" y="300038"/>
                        <a:pt x="581820" y="327772"/>
                        <a:pt x="581820" y="361983"/>
                      </a:cubicBezTo>
                      <a:cubicBezTo>
                        <a:pt x="581820" y="451401"/>
                        <a:pt x="581819" y="540820"/>
                        <a:pt x="581819" y="630238"/>
                      </a:cubicBezTo>
                      <a:lnTo>
                        <a:pt x="580323" y="630238"/>
                      </a:lnTo>
                      <a:lnTo>
                        <a:pt x="575909" y="672287"/>
                      </a:lnTo>
                      <a:cubicBezTo>
                        <a:pt x="548783" y="799590"/>
                        <a:pt x="431492" y="895352"/>
                        <a:pt x="290909" y="895352"/>
                      </a:cubicBezTo>
                      <a:cubicBezTo>
                        <a:pt x="130244" y="895352"/>
                        <a:pt x="0" y="770275"/>
                        <a:pt x="0" y="615984"/>
                      </a:cubicBezTo>
                      <a:lnTo>
                        <a:pt x="341" y="614364"/>
                      </a:lnTo>
                      <a:lnTo>
                        <a:pt x="2386" y="614364"/>
                      </a:lnTo>
                      <a:lnTo>
                        <a:pt x="2386" y="614363"/>
                      </a:lnTo>
                      <a:lnTo>
                        <a:pt x="0" y="614363"/>
                      </a:lnTo>
                      <a:lnTo>
                        <a:pt x="0" y="602546"/>
                      </a:lnTo>
                      <a:lnTo>
                        <a:pt x="0" y="430214"/>
                      </a:lnTo>
                      <a:lnTo>
                        <a:pt x="0" y="205271"/>
                      </a:lnTo>
                      <a:cubicBezTo>
                        <a:pt x="0" y="182209"/>
                        <a:pt x="18696" y="163513"/>
                        <a:pt x="41758" y="163513"/>
                      </a:cubicBezTo>
                      <a:cubicBezTo>
                        <a:pt x="64820" y="163513"/>
                        <a:pt x="83516" y="182209"/>
                        <a:pt x="83516" y="205271"/>
                      </a:cubicBezTo>
                      <a:lnTo>
                        <a:pt x="83516" y="430214"/>
                      </a:lnTo>
                      <a:lnTo>
                        <a:pt x="105077" y="430214"/>
                      </a:lnTo>
                      <a:lnTo>
                        <a:pt x="105077" y="103423"/>
                      </a:lnTo>
                      <a:cubicBezTo>
                        <a:pt x="105077" y="76733"/>
                        <a:pt x="126713" y="55097"/>
                        <a:pt x="153403" y="55097"/>
                      </a:cubicBezTo>
                      <a:cubicBezTo>
                        <a:pt x="180093" y="55097"/>
                        <a:pt x="201729" y="76733"/>
                        <a:pt x="201729" y="103423"/>
                      </a:cubicBezTo>
                      <a:lnTo>
                        <a:pt x="201728" y="430214"/>
                      </a:lnTo>
                      <a:lnTo>
                        <a:pt x="223288" y="430214"/>
                      </a:lnTo>
                      <a:lnTo>
                        <a:pt x="223288" y="48326"/>
                      </a:lnTo>
                      <a:cubicBezTo>
                        <a:pt x="223288" y="21636"/>
                        <a:pt x="244924" y="0"/>
                        <a:pt x="27161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四角形: 上の 2 つの角を丸める 112">
                  <a:extLst>
                    <a:ext uri="{FF2B5EF4-FFF2-40B4-BE49-F238E27FC236}">
                      <a16:creationId xmlns:a16="http://schemas.microsoft.com/office/drawing/2014/main" id="{8227982B-D384-48A6-ADD6-2333CC0DD20A}"/>
                    </a:ext>
                  </a:extLst>
                </p:cNvPr>
                <p:cNvSpPr/>
                <p:nvPr/>
              </p:nvSpPr>
              <p:spPr>
                <a:xfrm>
                  <a:off x="2242295" y="4015953"/>
                  <a:ext cx="65664" cy="306236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四角形: 上の 2 つの角を丸める 113">
                  <a:extLst>
                    <a:ext uri="{FF2B5EF4-FFF2-40B4-BE49-F238E27FC236}">
                      <a16:creationId xmlns:a16="http://schemas.microsoft.com/office/drawing/2014/main" id="{F50EEABB-435C-4B98-B59C-8DE800DCE0C0}"/>
                    </a:ext>
                  </a:extLst>
                </p:cNvPr>
                <p:cNvSpPr/>
                <p:nvPr/>
              </p:nvSpPr>
              <p:spPr>
                <a:xfrm>
                  <a:off x="2075608" y="4274255"/>
                  <a:ext cx="399038" cy="245724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A45CEA7D-9AF4-47BB-91DE-953FEACA43A6}"/>
                    </a:ext>
                  </a:extLst>
                </p:cNvPr>
                <p:cNvSpPr/>
                <p:nvPr/>
              </p:nvSpPr>
              <p:spPr>
                <a:xfrm>
                  <a:off x="1870820" y="4402578"/>
                  <a:ext cx="808614" cy="1473185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897042FE-CF88-4BBF-AD75-1BC7B19CBE2F}"/>
                    </a:ext>
                  </a:extLst>
                </p:cNvPr>
                <p:cNvSpPr/>
                <p:nvPr/>
              </p:nvSpPr>
              <p:spPr>
                <a:xfrm>
                  <a:off x="1624306" y="3984308"/>
                  <a:ext cx="588416" cy="587196"/>
                </a:xfrm>
                <a:custGeom>
                  <a:avLst/>
                  <a:gdLst>
                    <a:gd name="connsiteX0" fmla="*/ 195858 w 448604"/>
                    <a:gd name="connsiteY0" fmla="*/ 0 h 447675"/>
                    <a:gd name="connsiteX1" fmla="*/ 448604 w 448604"/>
                    <a:gd name="connsiteY1" fmla="*/ 0 h 447675"/>
                    <a:gd name="connsiteX2" fmla="*/ 448604 w 448604"/>
                    <a:gd name="connsiteY2" fmla="*/ 39897 h 447675"/>
                    <a:gd name="connsiteX3" fmla="*/ 195858 w 448604"/>
                    <a:gd name="connsiteY3" fmla="*/ 39897 h 447675"/>
                    <a:gd name="connsiteX4" fmla="*/ 39897 w 448604"/>
                    <a:gd name="connsiteY4" fmla="*/ 195858 h 447675"/>
                    <a:gd name="connsiteX5" fmla="*/ 39897 w 448604"/>
                    <a:gd name="connsiteY5" fmla="*/ 447675 h 447675"/>
                    <a:gd name="connsiteX6" fmla="*/ 0 w 448604"/>
                    <a:gd name="connsiteY6" fmla="*/ 447675 h 447675"/>
                    <a:gd name="connsiteX7" fmla="*/ 0 w 448604"/>
                    <a:gd name="connsiteY7" fmla="*/ 195858 h 447675"/>
                    <a:gd name="connsiteX8" fmla="*/ 195858 w 448604"/>
                    <a:gd name="connsiteY8" fmla="*/ 0 h 447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8604" h="447675">
                      <a:moveTo>
                        <a:pt x="195858" y="0"/>
                      </a:moveTo>
                      <a:lnTo>
                        <a:pt x="448604" y="0"/>
                      </a:lnTo>
                      <a:lnTo>
                        <a:pt x="448604" y="39897"/>
                      </a:lnTo>
                      <a:lnTo>
                        <a:pt x="195858" y="39897"/>
                      </a:lnTo>
                      <a:cubicBezTo>
                        <a:pt x="109723" y="39897"/>
                        <a:pt x="39897" y="109723"/>
                        <a:pt x="39897" y="195858"/>
                      </a:cubicBezTo>
                      <a:lnTo>
                        <a:pt x="39897" y="447675"/>
                      </a:lnTo>
                      <a:lnTo>
                        <a:pt x="0" y="447675"/>
                      </a:lnTo>
                      <a:lnTo>
                        <a:pt x="0" y="195858"/>
                      </a:lnTo>
                      <a:cubicBezTo>
                        <a:pt x="0" y="87689"/>
                        <a:pt x="87689" y="0"/>
                        <a:pt x="1958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四角形: 上の 2 つの角を丸める 116">
                  <a:extLst>
                    <a:ext uri="{FF2B5EF4-FFF2-40B4-BE49-F238E27FC236}">
                      <a16:creationId xmlns:a16="http://schemas.microsoft.com/office/drawing/2014/main" id="{3011B5DF-4674-4114-84B8-BE3A30FEFEE1}"/>
                    </a:ext>
                  </a:extLst>
                </p:cNvPr>
                <p:cNvSpPr/>
                <p:nvPr/>
              </p:nvSpPr>
              <p:spPr>
                <a:xfrm>
                  <a:off x="2075608" y="3932933"/>
                  <a:ext cx="399038" cy="1226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楕円 28">
                  <a:extLst>
                    <a:ext uri="{FF2B5EF4-FFF2-40B4-BE49-F238E27FC236}">
                      <a16:creationId xmlns:a16="http://schemas.microsoft.com/office/drawing/2014/main" id="{0E3B2360-B792-4B65-848F-1E2F7F74CABF}"/>
                    </a:ext>
                  </a:extLst>
                </p:cNvPr>
                <p:cNvSpPr/>
                <p:nvPr/>
              </p:nvSpPr>
              <p:spPr>
                <a:xfrm rot="2700000">
                  <a:off x="1434328" y="4590631"/>
                  <a:ext cx="122240" cy="191770"/>
                </a:xfrm>
                <a:custGeom>
                  <a:avLst/>
                  <a:gdLst>
                    <a:gd name="connsiteX0" fmla="*/ 0 w 1649457"/>
                    <a:gd name="connsiteY0" fmla="*/ 824729 h 1649457"/>
                    <a:gd name="connsiteX1" fmla="*/ 824729 w 1649457"/>
                    <a:gd name="connsiteY1" fmla="*/ 0 h 1649457"/>
                    <a:gd name="connsiteX2" fmla="*/ 1649458 w 1649457"/>
                    <a:gd name="connsiteY2" fmla="*/ 824729 h 1649457"/>
                    <a:gd name="connsiteX3" fmla="*/ 824729 w 1649457"/>
                    <a:gd name="connsiteY3" fmla="*/ 1649458 h 1649457"/>
                    <a:gd name="connsiteX4" fmla="*/ 0 w 1649457"/>
                    <a:gd name="connsiteY4" fmla="*/ 824729 h 1649457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9458" h="2587671">
                      <a:moveTo>
                        <a:pt x="0" y="1762942"/>
                      </a:moveTo>
                      <a:cubicBezTo>
                        <a:pt x="0" y="1307457"/>
                        <a:pt x="564507" y="228600"/>
                        <a:pt x="824729" y="0"/>
                      </a:cubicBezTo>
                      <a:cubicBezTo>
                        <a:pt x="1099239" y="228600"/>
                        <a:pt x="1649458" y="1307457"/>
                        <a:pt x="1649458" y="1762942"/>
                      </a:cubicBezTo>
                      <a:cubicBezTo>
                        <a:pt x="1649458" y="2218427"/>
                        <a:pt x="1280214" y="2587671"/>
                        <a:pt x="824729" y="2587671"/>
                      </a:cubicBezTo>
                      <a:cubicBezTo>
                        <a:pt x="369244" y="2587671"/>
                        <a:pt x="0" y="2218427"/>
                        <a:pt x="0" y="1762942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楕円 28">
                  <a:extLst>
                    <a:ext uri="{FF2B5EF4-FFF2-40B4-BE49-F238E27FC236}">
                      <a16:creationId xmlns:a16="http://schemas.microsoft.com/office/drawing/2014/main" id="{23DB3332-A287-4BF0-B8DC-6859A23B9908}"/>
                    </a:ext>
                  </a:extLst>
                </p:cNvPr>
                <p:cNvSpPr/>
                <p:nvPr/>
              </p:nvSpPr>
              <p:spPr>
                <a:xfrm rot="900000">
                  <a:off x="1556417" y="4699189"/>
                  <a:ext cx="122240" cy="191770"/>
                </a:xfrm>
                <a:custGeom>
                  <a:avLst/>
                  <a:gdLst>
                    <a:gd name="connsiteX0" fmla="*/ 0 w 1649457"/>
                    <a:gd name="connsiteY0" fmla="*/ 824729 h 1649457"/>
                    <a:gd name="connsiteX1" fmla="*/ 824729 w 1649457"/>
                    <a:gd name="connsiteY1" fmla="*/ 0 h 1649457"/>
                    <a:gd name="connsiteX2" fmla="*/ 1649458 w 1649457"/>
                    <a:gd name="connsiteY2" fmla="*/ 824729 h 1649457"/>
                    <a:gd name="connsiteX3" fmla="*/ 824729 w 1649457"/>
                    <a:gd name="connsiteY3" fmla="*/ 1649458 h 1649457"/>
                    <a:gd name="connsiteX4" fmla="*/ 0 w 1649457"/>
                    <a:gd name="connsiteY4" fmla="*/ 824729 h 1649457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9458" h="2587671">
                      <a:moveTo>
                        <a:pt x="0" y="1762942"/>
                      </a:moveTo>
                      <a:cubicBezTo>
                        <a:pt x="0" y="1307457"/>
                        <a:pt x="564507" y="228600"/>
                        <a:pt x="824729" y="0"/>
                      </a:cubicBezTo>
                      <a:cubicBezTo>
                        <a:pt x="1099239" y="228600"/>
                        <a:pt x="1649458" y="1307457"/>
                        <a:pt x="1649458" y="1762942"/>
                      </a:cubicBezTo>
                      <a:cubicBezTo>
                        <a:pt x="1649458" y="2218427"/>
                        <a:pt x="1280214" y="2587671"/>
                        <a:pt x="824729" y="2587671"/>
                      </a:cubicBezTo>
                      <a:cubicBezTo>
                        <a:pt x="369244" y="2587671"/>
                        <a:pt x="0" y="2218427"/>
                        <a:pt x="0" y="1762942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B3EAA5AA-29EB-4136-8509-C4029ABA8188}"/>
                    </a:ext>
                  </a:extLst>
                </p:cNvPr>
                <p:cNvSpPr/>
                <p:nvPr/>
              </p:nvSpPr>
              <p:spPr>
                <a:xfrm>
                  <a:off x="2242295" y="4402578"/>
                  <a:ext cx="74310" cy="1413200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四角形: 上の 2 つの角を丸める 120">
                  <a:extLst>
                    <a:ext uri="{FF2B5EF4-FFF2-40B4-BE49-F238E27FC236}">
                      <a16:creationId xmlns:a16="http://schemas.microsoft.com/office/drawing/2014/main" id="{F231E6A1-F4E6-4BB1-9997-16186D6F4C18}"/>
                    </a:ext>
                  </a:extLst>
                </p:cNvPr>
                <p:cNvSpPr/>
                <p:nvPr/>
              </p:nvSpPr>
              <p:spPr>
                <a:xfrm>
                  <a:off x="1870820" y="4600368"/>
                  <a:ext cx="808614" cy="127539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>
                    <a:alpha val="50196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EFCABA35-5265-4A71-B1E7-21D62C4794BE}"/>
                  </a:ext>
                </a:extLst>
              </p:cNvPr>
              <p:cNvSpPr/>
              <p:nvPr/>
            </p:nvSpPr>
            <p:spPr>
              <a:xfrm>
                <a:off x="2096873" y="3530241"/>
                <a:ext cx="808614" cy="793314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" name="テキスト ボックス 109">
                <a:extLst>
                  <a:ext uri="{FF2B5EF4-FFF2-40B4-BE49-F238E27FC236}">
                    <a16:creationId xmlns:a16="http://schemas.microsoft.com/office/drawing/2014/main" id="{C83E8AC2-3AF7-47CA-90E5-C7EE920CC9B5}"/>
                  </a:ext>
                </a:extLst>
              </p:cNvPr>
              <p:cNvSpPr txBox="1"/>
              <p:nvPr/>
            </p:nvSpPr>
            <p:spPr>
              <a:xfrm>
                <a:off x="2203885" y="3754340"/>
                <a:ext cx="607306" cy="35490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消毒液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3722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お客様へ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CB13074-29C0-415D-B1EA-14DAC600F580}"/>
              </a:ext>
            </a:extLst>
          </p:cNvPr>
          <p:cNvSpPr txBox="1"/>
          <p:nvPr/>
        </p:nvSpPr>
        <p:spPr>
          <a:xfrm>
            <a:off x="1" y="1745557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マスク着用のお願い</a:t>
            </a:r>
            <a:endParaRPr kumimoji="1" lang="ja-JP" altLang="en-US" sz="4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21F4798-E503-4EEE-A983-1B3F62CF63B1}"/>
              </a:ext>
            </a:extLst>
          </p:cNvPr>
          <p:cNvSpPr txBox="1"/>
          <p:nvPr/>
        </p:nvSpPr>
        <p:spPr>
          <a:xfrm>
            <a:off x="787625" y="2752397"/>
            <a:ext cx="53746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マスクを着用されていないお客様には、入場をお断りさせていただいております。</a:t>
            </a:r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感染防止予防の為、マスク着用にご協力お願いします。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F9C3AA7-96B8-46BE-9503-9F2F0D8CE776}"/>
              </a:ext>
            </a:extLst>
          </p:cNvPr>
          <p:cNvGrpSpPr/>
          <p:nvPr/>
        </p:nvGrpSpPr>
        <p:grpSpPr>
          <a:xfrm>
            <a:off x="832309" y="7244112"/>
            <a:ext cx="1394055" cy="2358596"/>
            <a:chOff x="-242003" y="638731"/>
            <a:chExt cx="1058278" cy="179049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C1D88AF-260E-45DA-8BC7-CF8545F14FAD}"/>
                </a:ext>
              </a:extLst>
            </p:cNvPr>
            <p:cNvGrpSpPr/>
            <p:nvPr/>
          </p:nvGrpSpPr>
          <p:grpSpPr>
            <a:xfrm>
              <a:off x="-242003" y="638731"/>
              <a:ext cx="1058278" cy="1790496"/>
              <a:chOff x="3672669" y="3084576"/>
              <a:chExt cx="2240646" cy="3790939"/>
            </a:xfrm>
          </p:grpSpPr>
          <p:sp>
            <p:nvSpPr>
              <p:cNvPr id="17" name="円/楕円 506">
                <a:extLst>
                  <a:ext uri="{FF2B5EF4-FFF2-40B4-BE49-F238E27FC236}">
                    <a16:creationId xmlns:a16="http://schemas.microsoft.com/office/drawing/2014/main" id="{BDD654FD-49C3-400F-A8F8-D5FF537E1549}"/>
                  </a:ext>
                </a:extLst>
              </p:cNvPr>
              <p:cNvSpPr/>
              <p:nvPr/>
            </p:nvSpPr>
            <p:spPr bwMode="auto">
              <a:xfrm>
                <a:off x="3825264" y="3084576"/>
                <a:ext cx="1935456" cy="191412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 507">
                <a:extLst>
                  <a:ext uri="{FF2B5EF4-FFF2-40B4-BE49-F238E27FC236}">
                    <a16:creationId xmlns:a16="http://schemas.microsoft.com/office/drawing/2014/main" id="{3207288B-F3BB-4D0F-8A88-CD0FC472CE91}"/>
                  </a:ext>
                </a:extLst>
              </p:cNvPr>
              <p:cNvSpPr/>
              <p:nvPr/>
            </p:nvSpPr>
            <p:spPr bwMode="auto">
              <a:xfrm>
                <a:off x="4381419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 508">
                <a:extLst>
                  <a:ext uri="{FF2B5EF4-FFF2-40B4-BE49-F238E27FC236}">
                    <a16:creationId xmlns:a16="http://schemas.microsoft.com/office/drawing/2014/main" id="{B0D43455-ED6E-4416-8BDB-A10DF65BC7F2}"/>
                  </a:ext>
                </a:extLst>
              </p:cNvPr>
              <p:cNvSpPr/>
              <p:nvPr/>
            </p:nvSpPr>
            <p:spPr bwMode="auto">
              <a:xfrm flipH="1">
                <a:off x="4792330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涙形 64">
                <a:extLst>
                  <a:ext uri="{FF2B5EF4-FFF2-40B4-BE49-F238E27FC236}">
                    <a16:creationId xmlns:a16="http://schemas.microsoft.com/office/drawing/2014/main" id="{75B9F57D-3757-49AD-939F-7246E23EE4EA}"/>
                  </a:ext>
                </a:extLst>
              </p:cNvPr>
              <p:cNvSpPr/>
              <p:nvPr/>
            </p:nvSpPr>
            <p:spPr bwMode="auto">
              <a:xfrm>
                <a:off x="4216647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涙形 64">
                <a:extLst>
                  <a:ext uri="{FF2B5EF4-FFF2-40B4-BE49-F238E27FC236}">
                    <a16:creationId xmlns:a16="http://schemas.microsoft.com/office/drawing/2014/main" id="{33158E3D-AC29-49CA-9986-B0D42C7633CF}"/>
                  </a:ext>
                </a:extLst>
              </p:cNvPr>
              <p:cNvSpPr/>
              <p:nvPr/>
            </p:nvSpPr>
            <p:spPr bwMode="auto">
              <a:xfrm flipH="1">
                <a:off x="4792332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9C0038A6-F4FC-4F6D-B9E6-87159C49FC42}"/>
                  </a:ext>
                </a:extLst>
              </p:cNvPr>
              <p:cNvSpPr/>
              <p:nvPr/>
            </p:nvSpPr>
            <p:spPr bwMode="auto">
              <a:xfrm>
                <a:off x="4004548" y="5273682"/>
                <a:ext cx="1575563" cy="892133"/>
              </a:xfrm>
              <a:prstGeom prst="trapezoid">
                <a:avLst>
                  <a:gd name="adj" fmla="val 34296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片側の 2 つの角を丸めた四角形 513">
                <a:extLst>
                  <a:ext uri="{FF2B5EF4-FFF2-40B4-BE49-F238E27FC236}">
                    <a16:creationId xmlns:a16="http://schemas.microsoft.com/office/drawing/2014/main" id="{C56E19CF-A707-44A3-B7C9-B7E81B77B15C}"/>
                  </a:ext>
                </a:extLst>
              </p:cNvPr>
              <p:cNvSpPr/>
              <p:nvPr/>
            </p:nvSpPr>
            <p:spPr bwMode="auto">
              <a:xfrm>
                <a:off x="4162951" y="4422383"/>
                <a:ext cx="1258760" cy="1168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265EA7EF-A48F-4392-8DF1-866BCF178D74}"/>
                  </a:ext>
                </a:extLst>
              </p:cNvPr>
              <p:cNvSpPr/>
              <p:nvPr/>
            </p:nvSpPr>
            <p:spPr bwMode="auto">
              <a:xfrm rot="10800000">
                <a:off x="4443696" y="4882111"/>
                <a:ext cx="697264" cy="708848"/>
              </a:xfrm>
              <a:prstGeom prst="trapezoid">
                <a:avLst>
                  <a:gd name="adj" fmla="val 3176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6697B8C4-8926-4855-9889-F958FF18AE38}"/>
                  </a:ext>
                </a:extLst>
              </p:cNvPr>
              <p:cNvSpPr/>
              <p:nvPr/>
            </p:nvSpPr>
            <p:spPr bwMode="auto">
              <a:xfrm>
                <a:off x="4659596" y="5062026"/>
                <a:ext cx="265464" cy="528933"/>
              </a:xfrm>
              <a:prstGeom prst="trapezoid">
                <a:avLst>
                  <a:gd name="adj" fmla="val 30184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5735FC62-ABAC-4E7C-81F1-99C090D27FED}"/>
                  </a:ext>
                </a:extLst>
              </p:cNvPr>
              <p:cNvSpPr/>
              <p:nvPr/>
            </p:nvSpPr>
            <p:spPr bwMode="auto">
              <a:xfrm rot="10800000">
                <a:off x="4654518" y="4961681"/>
                <a:ext cx="275622" cy="144561"/>
              </a:xfrm>
              <a:prstGeom prst="trapezoid">
                <a:avLst>
                  <a:gd name="adj" fmla="val 53113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円/楕円 517">
                <a:extLst>
                  <a:ext uri="{FF2B5EF4-FFF2-40B4-BE49-F238E27FC236}">
                    <a16:creationId xmlns:a16="http://schemas.microsoft.com/office/drawing/2014/main" id="{7E68003F-2550-41C9-B2FA-F7855A1688FD}"/>
                  </a:ext>
                </a:extLst>
              </p:cNvPr>
              <p:cNvSpPr/>
              <p:nvPr/>
            </p:nvSpPr>
            <p:spPr bwMode="auto">
              <a:xfrm>
                <a:off x="431876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518">
                <a:extLst>
                  <a:ext uri="{FF2B5EF4-FFF2-40B4-BE49-F238E27FC236}">
                    <a16:creationId xmlns:a16="http://schemas.microsoft.com/office/drawing/2014/main" id="{253127E7-B5F0-4B1F-93D6-9F78DE981CAC}"/>
                  </a:ext>
                </a:extLst>
              </p:cNvPr>
              <p:cNvSpPr/>
              <p:nvPr/>
            </p:nvSpPr>
            <p:spPr bwMode="auto">
              <a:xfrm>
                <a:off x="515189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月 548">
                <a:extLst>
                  <a:ext uri="{FF2B5EF4-FFF2-40B4-BE49-F238E27FC236}">
                    <a16:creationId xmlns:a16="http://schemas.microsoft.com/office/drawing/2014/main" id="{C23D59C3-B3AF-4588-BAEC-83390CF0265B}"/>
                  </a:ext>
                </a:extLst>
              </p:cNvPr>
              <p:cNvSpPr/>
              <p:nvPr/>
            </p:nvSpPr>
            <p:spPr bwMode="auto">
              <a:xfrm rot="1800000" flipH="1">
                <a:off x="3735696" y="4448056"/>
                <a:ext cx="576181" cy="537957"/>
              </a:xfrm>
              <a:custGeom>
                <a:avLst/>
                <a:gdLst>
                  <a:gd name="connsiteX0" fmla="*/ 576181 w 576181"/>
                  <a:gd name="connsiteY0" fmla="*/ 414026 h 537957"/>
                  <a:gd name="connsiteX1" fmla="*/ 240458 w 576181"/>
                  <a:gd name="connsiteY1" fmla="*/ 0 h 537957"/>
                  <a:gd name="connsiteX2" fmla="*/ 0 w 576181"/>
                  <a:gd name="connsiteY2" fmla="*/ 267465 h 537957"/>
                  <a:gd name="connsiteX3" fmla="*/ 270491 w 576181"/>
                  <a:gd name="connsiteY3" fmla="*/ 537957 h 537957"/>
                  <a:gd name="connsiteX4" fmla="*/ 270491 w 576181"/>
                  <a:gd name="connsiteY4" fmla="*/ 537955 h 537957"/>
                  <a:gd name="connsiteX5" fmla="*/ 219623 w 576181"/>
                  <a:gd name="connsiteY5" fmla="*/ 332992 h 537957"/>
                  <a:gd name="connsiteX6" fmla="*/ 576181 w 576181"/>
                  <a:gd name="connsiteY6" fmla="*/ 414027 h 537957"/>
                  <a:gd name="connsiteX7" fmla="*/ 576181 w 576181"/>
                  <a:gd name="connsiteY7" fmla="*/ 414026 h 53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1" h="537957">
                    <a:moveTo>
                      <a:pt x="576181" y="414026"/>
                    </a:moveTo>
                    <a:cubicBezTo>
                      <a:pt x="520227" y="345022"/>
                      <a:pt x="336488" y="24427"/>
                      <a:pt x="240458" y="0"/>
                    </a:cubicBezTo>
                    <a:cubicBezTo>
                      <a:pt x="105125" y="13647"/>
                      <a:pt x="0" y="128279"/>
                      <a:pt x="0" y="267465"/>
                    </a:cubicBezTo>
                    <a:cubicBezTo>
                      <a:pt x="0" y="416853"/>
                      <a:pt x="121103" y="537957"/>
                      <a:pt x="270491" y="537957"/>
                    </a:cubicBezTo>
                    <a:lnTo>
                      <a:pt x="270491" y="537955"/>
                    </a:lnTo>
                    <a:cubicBezTo>
                      <a:pt x="241174" y="472421"/>
                      <a:pt x="223020" y="403312"/>
                      <a:pt x="219623" y="332992"/>
                    </a:cubicBezTo>
                    <a:cubicBezTo>
                      <a:pt x="297798" y="448522"/>
                      <a:pt x="453263" y="484993"/>
                      <a:pt x="576181" y="414027"/>
                    </a:cubicBezTo>
                    <a:lnTo>
                      <a:pt x="576181" y="41402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月 550">
                <a:extLst>
                  <a:ext uri="{FF2B5EF4-FFF2-40B4-BE49-F238E27FC236}">
                    <a16:creationId xmlns:a16="http://schemas.microsoft.com/office/drawing/2014/main" id="{2A989CF2-86A5-403D-A662-DA7F7FD0665E}"/>
                  </a:ext>
                </a:extLst>
              </p:cNvPr>
              <p:cNvSpPr/>
              <p:nvPr/>
            </p:nvSpPr>
            <p:spPr bwMode="auto">
              <a:xfrm rot="19800000">
                <a:off x="5276307" y="4467481"/>
                <a:ext cx="576182" cy="537956"/>
              </a:xfrm>
              <a:custGeom>
                <a:avLst/>
                <a:gdLst>
                  <a:gd name="connsiteX0" fmla="*/ 240460 w 576182"/>
                  <a:gd name="connsiteY0" fmla="*/ 0 h 537956"/>
                  <a:gd name="connsiteX1" fmla="*/ 576181 w 576182"/>
                  <a:gd name="connsiteY1" fmla="*/ 414026 h 537956"/>
                  <a:gd name="connsiteX2" fmla="*/ 576182 w 576182"/>
                  <a:gd name="connsiteY2" fmla="*/ 414027 h 537956"/>
                  <a:gd name="connsiteX3" fmla="*/ 219623 w 576182"/>
                  <a:gd name="connsiteY3" fmla="*/ 332991 h 537956"/>
                  <a:gd name="connsiteX4" fmla="*/ 270491 w 576182"/>
                  <a:gd name="connsiteY4" fmla="*/ 537955 h 537956"/>
                  <a:gd name="connsiteX5" fmla="*/ 270491 w 576182"/>
                  <a:gd name="connsiteY5" fmla="*/ 537956 h 537956"/>
                  <a:gd name="connsiteX6" fmla="*/ 0 w 576182"/>
                  <a:gd name="connsiteY6" fmla="*/ 267464 h 537956"/>
                  <a:gd name="connsiteX7" fmla="*/ 240460 w 576182"/>
                  <a:gd name="connsiteY7" fmla="*/ 0 h 53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2" h="537956">
                    <a:moveTo>
                      <a:pt x="240460" y="0"/>
                    </a:moveTo>
                    <a:cubicBezTo>
                      <a:pt x="336490" y="24427"/>
                      <a:pt x="520227" y="345022"/>
                      <a:pt x="576181" y="414026"/>
                    </a:cubicBezTo>
                    <a:lnTo>
                      <a:pt x="576182" y="414027"/>
                    </a:lnTo>
                    <a:cubicBezTo>
                      <a:pt x="453263" y="484994"/>
                      <a:pt x="297797" y="448522"/>
                      <a:pt x="219623" y="332991"/>
                    </a:cubicBezTo>
                    <a:cubicBezTo>
                      <a:pt x="223020" y="403312"/>
                      <a:pt x="241174" y="472421"/>
                      <a:pt x="270491" y="537955"/>
                    </a:cubicBezTo>
                    <a:lnTo>
                      <a:pt x="270491" y="537956"/>
                    </a:lnTo>
                    <a:cubicBezTo>
                      <a:pt x="121103" y="537957"/>
                      <a:pt x="0" y="416853"/>
                      <a:pt x="0" y="267464"/>
                    </a:cubicBezTo>
                    <a:cubicBezTo>
                      <a:pt x="0" y="128279"/>
                      <a:pt x="105126" y="13646"/>
                      <a:pt x="2404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2A8FA5DB-6E3F-4593-BD4D-F582F70C8ED3}"/>
                  </a:ext>
                </a:extLst>
              </p:cNvPr>
              <p:cNvGrpSpPr/>
              <p:nvPr/>
            </p:nvGrpSpPr>
            <p:grpSpPr>
              <a:xfrm>
                <a:off x="4516959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51" name="角丸四角形 559">
                  <a:extLst>
                    <a:ext uri="{FF2B5EF4-FFF2-40B4-BE49-F238E27FC236}">
                      <a16:creationId xmlns:a16="http://schemas.microsoft.com/office/drawing/2014/main" id="{CA40A816-917C-4CC7-A397-F9EFC0FC122E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台形 441">
                  <a:extLst>
                    <a:ext uri="{FF2B5EF4-FFF2-40B4-BE49-F238E27FC236}">
                      <a16:creationId xmlns:a16="http://schemas.microsoft.com/office/drawing/2014/main" id="{FF02B19A-DEFB-4EF9-8F75-170E5CADF23A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台形 441">
                  <a:extLst>
                    <a:ext uri="{FF2B5EF4-FFF2-40B4-BE49-F238E27FC236}">
                      <a16:creationId xmlns:a16="http://schemas.microsoft.com/office/drawing/2014/main" id="{F2FCF476-D42C-4C65-8F87-D8FF6A97003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BF43085E-22E9-4ED4-AF44-FDBCA28E39DA}"/>
                  </a:ext>
                </a:extLst>
              </p:cNvPr>
              <p:cNvGrpSpPr/>
              <p:nvPr/>
            </p:nvGrpSpPr>
            <p:grpSpPr>
              <a:xfrm flipH="1">
                <a:off x="4285570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48" name="角丸四角形 559">
                  <a:extLst>
                    <a:ext uri="{FF2B5EF4-FFF2-40B4-BE49-F238E27FC236}">
                      <a16:creationId xmlns:a16="http://schemas.microsoft.com/office/drawing/2014/main" id="{1269BD0C-D5B8-4E29-AE4C-27EE180C3CE9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台形 441">
                  <a:extLst>
                    <a:ext uri="{FF2B5EF4-FFF2-40B4-BE49-F238E27FC236}">
                      <a16:creationId xmlns:a16="http://schemas.microsoft.com/office/drawing/2014/main" id="{68E72E8D-03DF-4B4E-BD8E-E95671CEF479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台形 441">
                  <a:extLst>
                    <a:ext uri="{FF2B5EF4-FFF2-40B4-BE49-F238E27FC236}">
                      <a16:creationId xmlns:a16="http://schemas.microsoft.com/office/drawing/2014/main" id="{1F0A66D5-E528-41C4-AF70-7611C7E10DC7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36D647D6-8F50-41AA-A70C-80B4F95FACB2}"/>
                  </a:ext>
                </a:extLst>
              </p:cNvPr>
              <p:cNvGrpSpPr/>
              <p:nvPr/>
            </p:nvGrpSpPr>
            <p:grpSpPr>
              <a:xfrm flipH="1">
                <a:off x="5339511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46" name="円/楕円 536">
                  <a:extLst>
                    <a:ext uri="{FF2B5EF4-FFF2-40B4-BE49-F238E27FC236}">
                      <a16:creationId xmlns:a16="http://schemas.microsoft.com/office/drawing/2014/main" id="{07B6FC5F-3822-406C-AD55-7A4A0591D26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/楕円 537">
                  <a:extLst>
                    <a:ext uri="{FF2B5EF4-FFF2-40B4-BE49-F238E27FC236}">
                      <a16:creationId xmlns:a16="http://schemas.microsoft.com/office/drawing/2014/main" id="{A3523DF4-CDD3-47C0-BFF7-5ADC46309D89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D720F986-826F-49FF-8977-8C71576EF44F}"/>
                  </a:ext>
                </a:extLst>
              </p:cNvPr>
              <p:cNvGrpSpPr/>
              <p:nvPr/>
            </p:nvGrpSpPr>
            <p:grpSpPr>
              <a:xfrm>
                <a:off x="3672669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44" name="円/楕円 534">
                  <a:extLst>
                    <a:ext uri="{FF2B5EF4-FFF2-40B4-BE49-F238E27FC236}">
                      <a16:creationId xmlns:a16="http://schemas.microsoft.com/office/drawing/2014/main" id="{E642529B-3394-4A4C-84E8-76A633D918D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円/楕円 535">
                  <a:extLst>
                    <a:ext uri="{FF2B5EF4-FFF2-40B4-BE49-F238E27FC236}">
                      <a16:creationId xmlns:a16="http://schemas.microsoft.com/office/drawing/2014/main" id="{66003978-6006-44CA-B951-D0F921607C89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円/楕円 525">
                <a:extLst>
                  <a:ext uri="{FF2B5EF4-FFF2-40B4-BE49-F238E27FC236}">
                    <a16:creationId xmlns:a16="http://schemas.microsoft.com/office/drawing/2014/main" id="{06739E30-6408-4B78-B3DD-621FF91C5EAB}"/>
                  </a:ext>
                </a:extLst>
              </p:cNvPr>
              <p:cNvSpPr/>
              <p:nvPr/>
            </p:nvSpPr>
            <p:spPr bwMode="auto">
              <a:xfrm>
                <a:off x="3962927" y="3330351"/>
                <a:ext cx="1658810" cy="165881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アーチ 35">
                <a:extLst>
                  <a:ext uri="{FF2B5EF4-FFF2-40B4-BE49-F238E27FC236}">
                    <a16:creationId xmlns:a16="http://schemas.microsoft.com/office/drawing/2014/main" id="{668EC4BF-F3DF-4F57-9B9E-113362A6E4F3}"/>
                  </a:ext>
                </a:extLst>
              </p:cNvPr>
              <p:cNvSpPr/>
              <p:nvPr/>
            </p:nvSpPr>
            <p:spPr bwMode="auto">
              <a:xfrm>
                <a:off x="4569635" y="4352022"/>
                <a:ext cx="436194" cy="43619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アーチ 36">
                <a:extLst>
                  <a:ext uri="{FF2B5EF4-FFF2-40B4-BE49-F238E27FC236}">
                    <a16:creationId xmlns:a16="http://schemas.microsoft.com/office/drawing/2014/main" id="{52C0049F-48C5-4884-A6AF-42EBBCD40B93}"/>
                  </a:ext>
                </a:extLst>
              </p:cNvPr>
              <p:cNvSpPr/>
              <p:nvPr/>
            </p:nvSpPr>
            <p:spPr bwMode="auto">
              <a:xfrm>
                <a:off x="4119258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アーチ 37">
                <a:extLst>
                  <a:ext uri="{FF2B5EF4-FFF2-40B4-BE49-F238E27FC236}">
                    <a16:creationId xmlns:a16="http://schemas.microsoft.com/office/drawing/2014/main" id="{E54C552E-C2EA-46DC-9A63-8C3BE82C05E2}"/>
                  </a:ext>
                </a:extLst>
              </p:cNvPr>
              <p:cNvSpPr/>
              <p:nvPr/>
            </p:nvSpPr>
            <p:spPr bwMode="auto">
              <a:xfrm>
                <a:off x="4899106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607">
                <a:extLst>
                  <a:ext uri="{FF2B5EF4-FFF2-40B4-BE49-F238E27FC236}">
                    <a16:creationId xmlns:a16="http://schemas.microsoft.com/office/drawing/2014/main" id="{877CA0F3-1097-4509-8CFE-3ECD53AE9869}"/>
                  </a:ext>
                </a:extLst>
              </p:cNvPr>
              <p:cNvSpPr/>
              <p:nvPr/>
            </p:nvSpPr>
            <p:spPr bwMode="auto">
              <a:xfrm>
                <a:off x="3744219" y="3199321"/>
                <a:ext cx="2101622" cy="1051596"/>
              </a:xfrm>
              <a:custGeom>
                <a:avLst/>
                <a:gdLst/>
                <a:ahLst/>
                <a:cxnLst/>
                <a:rect l="l" t="t" r="r" b="b"/>
                <a:pathLst>
                  <a:path w="2101622" h="1051596">
                    <a:moveTo>
                      <a:pt x="1048108" y="0"/>
                    </a:moveTo>
                    <a:cubicBezTo>
                      <a:pt x="1506826" y="0"/>
                      <a:pt x="1882145" y="306092"/>
                      <a:pt x="1910252" y="693087"/>
                    </a:cubicBezTo>
                    <a:cubicBezTo>
                      <a:pt x="1970430" y="742937"/>
                      <a:pt x="2034579" y="788013"/>
                      <a:pt x="2101622" y="828789"/>
                    </a:cubicBezTo>
                    <a:lnTo>
                      <a:pt x="2101622" y="828789"/>
                    </a:lnTo>
                    <a:cubicBezTo>
                      <a:pt x="1953733" y="976679"/>
                      <a:pt x="1715583" y="982186"/>
                      <a:pt x="1551043" y="847086"/>
                    </a:cubicBezTo>
                    <a:cubicBezTo>
                      <a:pt x="1592026" y="917989"/>
                      <a:pt x="1642518" y="983049"/>
                      <a:pt x="1701293" y="1039834"/>
                    </a:cubicBezTo>
                    <a:lnTo>
                      <a:pt x="1701293" y="1039835"/>
                    </a:lnTo>
                    <a:cubicBezTo>
                      <a:pt x="1536302" y="1084044"/>
                      <a:pt x="1362498" y="1000373"/>
                      <a:pt x="1258575" y="843416"/>
                    </a:cubicBezTo>
                    <a:cubicBezTo>
                      <a:pt x="1273304" y="897743"/>
                      <a:pt x="1294423" y="949595"/>
                      <a:pt x="1320233" y="998377"/>
                    </a:cubicBezTo>
                    <a:cubicBezTo>
                      <a:pt x="1208754" y="998377"/>
                      <a:pt x="1110148" y="923610"/>
                      <a:pt x="1050812" y="808691"/>
                    </a:cubicBezTo>
                    <a:cubicBezTo>
                      <a:pt x="991475" y="923610"/>
                      <a:pt x="892869" y="998377"/>
                      <a:pt x="781390" y="998377"/>
                    </a:cubicBezTo>
                    <a:cubicBezTo>
                      <a:pt x="807201" y="949595"/>
                      <a:pt x="828319" y="897743"/>
                      <a:pt x="843048" y="843416"/>
                    </a:cubicBezTo>
                    <a:cubicBezTo>
                      <a:pt x="739125" y="1000373"/>
                      <a:pt x="565321" y="1084044"/>
                      <a:pt x="400331" y="1039835"/>
                    </a:cubicBezTo>
                    <a:lnTo>
                      <a:pt x="400331" y="1039834"/>
                    </a:lnTo>
                    <a:cubicBezTo>
                      <a:pt x="459105" y="983049"/>
                      <a:pt x="509597" y="917989"/>
                      <a:pt x="550581" y="847085"/>
                    </a:cubicBezTo>
                    <a:cubicBezTo>
                      <a:pt x="386040" y="982186"/>
                      <a:pt x="147890" y="976679"/>
                      <a:pt x="0" y="828789"/>
                    </a:cubicBezTo>
                    <a:lnTo>
                      <a:pt x="1" y="828789"/>
                    </a:lnTo>
                    <a:cubicBezTo>
                      <a:pt x="64864" y="789339"/>
                      <a:pt x="127018" y="745864"/>
                      <a:pt x="185666" y="698150"/>
                    </a:cubicBezTo>
                    <a:cubicBezTo>
                      <a:pt x="210799" y="308768"/>
                      <a:pt x="587390" y="0"/>
                      <a:pt x="10481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円/楕円 609">
                <a:extLst>
                  <a:ext uri="{FF2B5EF4-FFF2-40B4-BE49-F238E27FC236}">
                    <a16:creationId xmlns:a16="http://schemas.microsoft.com/office/drawing/2014/main" id="{3C53854F-5189-4472-B5A1-9C574EA3C144}"/>
                  </a:ext>
                </a:extLst>
              </p:cNvPr>
              <p:cNvSpPr/>
              <p:nvPr/>
            </p:nvSpPr>
            <p:spPr bwMode="auto">
              <a:xfrm>
                <a:off x="3893534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円/楕円 609">
                <a:extLst>
                  <a:ext uri="{FF2B5EF4-FFF2-40B4-BE49-F238E27FC236}">
                    <a16:creationId xmlns:a16="http://schemas.microsoft.com/office/drawing/2014/main" id="{F35492C7-9DE7-487A-AD32-23ABEDDB6FB3}"/>
                  </a:ext>
                </a:extLst>
              </p:cNvPr>
              <p:cNvSpPr/>
              <p:nvPr/>
            </p:nvSpPr>
            <p:spPr bwMode="auto">
              <a:xfrm>
                <a:off x="5521166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円/楕円 532">
                <a:extLst>
                  <a:ext uri="{FF2B5EF4-FFF2-40B4-BE49-F238E27FC236}">
                    <a16:creationId xmlns:a16="http://schemas.microsoft.com/office/drawing/2014/main" id="{0D19509B-71C6-46C3-84DA-26655306E140}"/>
                  </a:ext>
                </a:extLst>
              </p:cNvPr>
              <p:cNvSpPr/>
              <p:nvPr/>
            </p:nvSpPr>
            <p:spPr bwMode="auto">
              <a:xfrm>
                <a:off x="4142033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533">
                <a:extLst>
                  <a:ext uri="{FF2B5EF4-FFF2-40B4-BE49-F238E27FC236}">
                    <a16:creationId xmlns:a16="http://schemas.microsoft.com/office/drawing/2014/main" id="{E8B3331D-8931-4DFA-80C5-CE342BBB653F}"/>
                  </a:ext>
                </a:extLst>
              </p:cNvPr>
              <p:cNvSpPr/>
              <p:nvPr/>
            </p:nvSpPr>
            <p:spPr bwMode="auto">
              <a:xfrm>
                <a:off x="5233217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8C13304-244A-4D34-8C30-455AACF77155}"/>
                </a:ext>
              </a:extLst>
            </p:cNvPr>
            <p:cNvGrpSpPr/>
            <p:nvPr/>
          </p:nvGrpSpPr>
          <p:grpSpPr>
            <a:xfrm>
              <a:off x="-111373" y="1207341"/>
              <a:ext cx="786956" cy="356912"/>
              <a:chOff x="6684039" y="5349704"/>
              <a:chExt cx="786956" cy="356912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672B5E3-2F04-4B26-B89D-54B57E47D936}"/>
                  </a:ext>
                </a:extLst>
              </p:cNvPr>
              <p:cNvSpPr/>
              <p:nvPr/>
            </p:nvSpPr>
            <p:spPr bwMode="auto">
              <a:xfrm>
                <a:off x="6684039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5353B6A8-DF9C-4D7C-91EF-11FF423BB9C6}"/>
                  </a:ext>
                </a:extLst>
              </p:cNvPr>
              <p:cNvSpPr/>
              <p:nvPr/>
            </p:nvSpPr>
            <p:spPr bwMode="auto">
              <a:xfrm>
                <a:off x="6861102" y="5453628"/>
                <a:ext cx="404807" cy="25298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8397BCA-2BB5-4D75-A359-D05C5ADAD126}"/>
                  </a:ext>
                </a:extLst>
              </p:cNvPr>
              <p:cNvSpPr/>
              <p:nvPr/>
            </p:nvSpPr>
            <p:spPr bwMode="auto">
              <a:xfrm flipH="1">
                <a:off x="7252845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142DBE7-C7D0-4BA0-AF87-2571D52A7A09}"/>
              </a:ext>
            </a:extLst>
          </p:cNvPr>
          <p:cNvGrpSpPr/>
          <p:nvPr/>
        </p:nvGrpSpPr>
        <p:grpSpPr>
          <a:xfrm>
            <a:off x="4816748" y="7295556"/>
            <a:ext cx="1388882" cy="2316723"/>
            <a:chOff x="950686" y="646807"/>
            <a:chExt cx="1054351" cy="1758709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B318490-6721-479E-B50D-84E3F1779561}"/>
                </a:ext>
              </a:extLst>
            </p:cNvPr>
            <p:cNvGrpSpPr/>
            <p:nvPr/>
          </p:nvGrpSpPr>
          <p:grpSpPr>
            <a:xfrm>
              <a:off x="950686" y="646807"/>
              <a:ext cx="1054351" cy="1758709"/>
              <a:chOff x="7883" y="229293"/>
              <a:chExt cx="1304653" cy="2176224"/>
            </a:xfrm>
          </p:grpSpPr>
          <p:sp>
            <p:nvSpPr>
              <p:cNvPr id="60" name="涙形 64">
                <a:extLst>
                  <a:ext uri="{FF2B5EF4-FFF2-40B4-BE49-F238E27FC236}">
                    <a16:creationId xmlns:a16="http://schemas.microsoft.com/office/drawing/2014/main" id="{3B95291F-4ADC-4A8B-B9EA-6CEA9546C2D1}"/>
                  </a:ext>
                </a:extLst>
              </p:cNvPr>
              <p:cNvSpPr/>
              <p:nvPr/>
            </p:nvSpPr>
            <p:spPr bwMode="auto">
              <a:xfrm>
                <a:off x="324623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2B566350-AC3D-4E4A-8086-5DD77BE28694}"/>
                  </a:ext>
                </a:extLst>
              </p:cNvPr>
              <p:cNvGrpSpPr/>
              <p:nvPr/>
            </p:nvGrpSpPr>
            <p:grpSpPr>
              <a:xfrm>
                <a:off x="343336" y="1696041"/>
                <a:ext cx="632978" cy="489684"/>
                <a:chOff x="420565" y="1657564"/>
                <a:chExt cx="478519" cy="528161"/>
              </a:xfrm>
              <a:solidFill>
                <a:srgbClr val="002060"/>
              </a:solidFill>
            </p:grpSpPr>
            <p:sp>
              <p:nvSpPr>
                <p:cNvPr id="82" name="フリーフォーム 295">
                  <a:extLst>
                    <a:ext uri="{FF2B5EF4-FFF2-40B4-BE49-F238E27FC236}">
                      <a16:creationId xmlns:a16="http://schemas.microsoft.com/office/drawing/2014/main" id="{05214723-5F79-41E5-B02D-FB79D1E41D90}"/>
                    </a:ext>
                  </a:extLst>
                </p:cNvPr>
                <p:cNvSpPr/>
                <p:nvPr/>
              </p:nvSpPr>
              <p:spPr bwMode="auto">
                <a:xfrm>
                  <a:off x="420565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 296">
                  <a:extLst>
                    <a:ext uri="{FF2B5EF4-FFF2-40B4-BE49-F238E27FC236}">
                      <a16:creationId xmlns:a16="http://schemas.microsoft.com/office/drawing/2014/main" id="{1B4B3586-3F27-463A-80F2-D640C5FB932F}"/>
                    </a:ext>
                  </a:extLst>
                </p:cNvPr>
                <p:cNvSpPr/>
                <p:nvPr/>
              </p:nvSpPr>
              <p:spPr bwMode="auto">
                <a:xfrm flipH="1">
                  <a:off x="659823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片側の 2 つの角を丸めた四角形 298">
                <a:extLst>
                  <a:ext uri="{FF2B5EF4-FFF2-40B4-BE49-F238E27FC236}">
                    <a16:creationId xmlns:a16="http://schemas.microsoft.com/office/drawing/2014/main" id="{2B30C1C9-4538-47AA-808D-CCBE35D9E0BC}"/>
                  </a:ext>
                </a:extLst>
              </p:cNvPr>
              <p:cNvSpPr/>
              <p:nvPr/>
            </p:nvSpPr>
            <p:spPr bwMode="auto">
              <a:xfrm>
                <a:off x="293358" y="1047521"/>
                <a:ext cx="732934" cy="816783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涙形 64">
                <a:extLst>
                  <a:ext uri="{FF2B5EF4-FFF2-40B4-BE49-F238E27FC236}">
                    <a16:creationId xmlns:a16="http://schemas.microsoft.com/office/drawing/2014/main" id="{C1031A60-DA2C-4E98-B2AB-747752A5013C}"/>
                  </a:ext>
                </a:extLst>
              </p:cNvPr>
              <p:cNvSpPr/>
              <p:nvPr/>
            </p:nvSpPr>
            <p:spPr bwMode="auto">
              <a:xfrm flipH="1">
                <a:off x="65982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304">
                <a:extLst>
                  <a:ext uri="{FF2B5EF4-FFF2-40B4-BE49-F238E27FC236}">
                    <a16:creationId xmlns:a16="http://schemas.microsoft.com/office/drawing/2014/main" id="{1E02643D-00C0-478A-BCCC-5C2229BF92C3}"/>
                  </a:ext>
                </a:extLst>
              </p:cNvPr>
              <p:cNvSpPr/>
              <p:nvPr/>
            </p:nvSpPr>
            <p:spPr bwMode="auto">
              <a:xfrm>
                <a:off x="384080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305">
                <a:extLst>
                  <a:ext uri="{FF2B5EF4-FFF2-40B4-BE49-F238E27FC236}">
                    <a16:creationId xmlns:a16="http://schemas.microsoft.com/office/drawing/2014/main" id="{51913A85-DC93-4403-930F-E7F0D58DBA13}"/>
                  </a:ext>
                </a:extLst>
              </p:cNvPr>
              <p:cNvSpPr/>
              <p:nvPr/>
            </p:nvSpPr>
            <p:spPr bwMode="auto">
              <a:xfrm>
                <a:off x="869184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559">
                <a:extLst>
                  <a:ext uri="{FF2B5EF4-FFF2-40B4-BE49-F238E27FC236}">
                    <a16:creationId xmlns:a16="http://schemas.microsoft.com/office/drawing/2014/main" id="{2B404F94-1904-4442-8551-5C474AEC4605}"/>
                  </a:ext>
                </a:extLst>
              </p:cNvPr>
              <p:cNvSpPr/>
              <p:nvPr/>
            </p:nvSpPr>
            <p:spPr bwMode="auto">
              <a:xfrm rot="10085881">
                <a:off x="506964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台形 441">
                <a:extLst>
                  <a:ext uri="{FF2B5EF4-FFF2-40B4-BE49-F238E27FC236}">
                    <a16:creationId xmlns:a16="http://schemas.microsoft.com/office/drawing/2014/main" id="{1FD718B4-1866-435A-A7E9-084D0BA13375}"/>
                  </a:ext>
                </a:extLst>
              </p:cNvPr>
              <p:cNvSpPr/>
              <p:nvPr/>
            </p:nvSpPr>
            <p:spPr bwMode="auto">
              <a:xfrm rot="9000000">
                <a:off x="367464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559">
                <a:extLst>
                  <a:ext uri="{FF2B5EF4-FFF2-40B4-BE49-F238E27FC236}">
                    <a16:creationId xmlns:a16="http://schemas.microsoft.com/office/drawing/2014/main" id="{395D6B1D-B477-4911-B86E-867309E24306}"/>
                  </a:ext>
                </a:extLst>
              </p:cNvPr>
              <p:cNvSpPr/>
              <p:nvPr/>
            </p:nvSpPr>
            <p:spPr bwMode="auto">
              <a:xfrm rot="11514119" flipH="1">
                <a:off x="504040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台形 441">
                <a:extLst>
                  <a:ext uri="{FF2B5EF4-FFF2-40B4-BE49-F238E27FC236}">
                    <a16:creationId xmlns:a16="http://schemas.microsoft.com/office/drawing/2014/main" id="{3AD63717-0EC8-4597-A84C-0FB1716231B4}"/>
                  </a:ext>
                </a:extLst>
              </p:cNvPr>
              <p:cNvSpPr/>
              <p:nvPr/>
            </p:nvSpPr>
            <p:spPr bwMode="auto">
              <a:xfrm rot="12600000" flipH="1">
                <a:off x="690001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二等辺三角形 69">
                <a:extLst>
                  <a:ext uri="{FF2B5EF4-FFF2-40B4-BE49-F238E27FC236}">
                    <a16:creationId xmlns:a16="http://schemas.microsoft.com/office/drawing/2014/main" id="{7DF8A273-B5E2-47B0-9822-4E38F5D5EB4C}"/>
                  </a:ext>
                </a:extLst>
              </p:cNvPr>
              <p:cNvSpPr/>
              <p:nvPr/>
            </p:nvSpPr>
            <p:spPr bwMode="auto">
              <a:xfrm rot="10800000">
                <a:off x="568658" y="1217629"/>
                <a:ext cx="189092" cy="246738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B1030477-9DF4-4746-ACC6-0DAE209133C3}"/>
                  </a:ext>
                </a:extLst>
              </p:cNvPr>
              <p:cNvGrpSpPr/>
              <p:nvPr/>
            </p:nvGrpSpPr>
            <p:grpSpPr>
              <a:xfrm flipH="1">
                <a:off x="978429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80" name="円/楕円 342">
                  <a:extLst>
                    <a:ext uri="{FF2B5EF4-FFF2-40B4-BE49-F238E27FC236}">
                      <a16:creationId xmlns:a16="http://schemas.microsoft.com/office/drawing/2014/main" id="{2D4D119C-F318-4795-AFF4-682E740A522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/楕円 343">
                  <a:extLst>
                    <a:ext uri="{FF2B5EF4-FFF2-40B4-BE49-F238E27FC236}">
                      <a16:creationId xmlns:a16="http://schemas.microsoft.com/office/drawing/2014/main" id="{6D6134F6-3BEF-4521-B4D7-202A01BC841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88A2124A-7CFB-4DCB-ABDA-D0FB16D681D0}"/>
                  </a:ext>
                </a:extLst>
              </p:cNvPr>
              <p:cNvGrpSpPr/>
              <p:nvPr/>
            </p:nvGrpSpPr>
            <p:grpSpPr>
              <a:xfrm>
                <a:off x="7883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8" name="円/楕円 340">
                  <a:extLst>
                    <a:ext uri="{FF2B5EF4-FFF2-40B4-BE49-F238E27FC236}">
                      <a16:creationId xmlns:a16="http://schemas.microsoft.com/office/drawing/2014/main" id="{AFD1899D-2303-48F4-BBE7-9760EB39798A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/楕円 341">
                  <a:extLst>
                    <a:ext uri="{FF2B5EF4-FFF2-40B4-BE49-F238E27FC236}">
                      <a16:creationId xmlns:a16="http://schemas.microsoft.com/office/drawing/2014/main" id="{4A5DEB59-DF47-4F66-B6C9-63F37DCA0D6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円/楕円 303">
                <a:extLst>
                  <a:ext uri="{FF2B5EF4-FFF2-40B4-BE49-F238E27FC236}">
                    <a16:creationId xmlns:a16="http://schemas.microsoft.com/office/drawing/2014/main" id="{E0C28313-C454-4D6D-8B55-0B77DF44F34B}"/>
                  </a:ext>
                </a:extLst>
              </p:cNvPr>
              <p:cNvSpPr/>
              <p:nvPr/>
            </p:nvSpPr>
            <p:spPr bwMode="auto">
              <a:xfrm>
                <a:off x="176891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アーチ 73">
                <a:extLst>
                  <a:ext uri="{FF2B5EF4-FFF2-40B4-BE49-F238E27FC236}">
                    <a16:creationId xmlns:a16="http://schemas.microsoft.com/office/drawing/2014/main" id="{21DBBD1F-39B5-4E27-878B-69EA13CC438E}"/>
                  </a:ext>
                </a:extLst>
              </p:cNvPr>
              <p:cNvSpPr/>
              <p:nvPr/>
            </p:nvSpPr>
            <p:spPr bwMode="auto">
              <a:xfrm>
                <a:off x="530156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アーチ 74">
                <a:extLst>
                  <a:ext uri="{FF2B5EF4-FFF2-40B4-BE49-F238E27FC236}">
                    <a16:creationId xmlns:a16="http://schemas.microsoft.com/office/drawing/2014/main" id="{877ABCE3-31C0-431E-8A30-1467FA8BB87F}"/>
                  </a:ext>
                </a:extLst>
              </p:cNvPr>
              <p:cNvSpPr/>
              <p:nvPr/>
            </p:nvSpPr>
            <p:spPr bwMode="auto">
              <a:xfrm>
                <a:off x="267917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アーチ 75">
                <a:extLst>
                  <a:ext uri="{FF2B5EF4-FFF2-40B4-BE49-F238E27FC236}">
                    <a16:creationId xmlns:a16="http://schemas.microsoft.com/office/drawing/2014/main" id="{8B389A8B-1684-41E1-BAFB-FA2EE99A24FB}"/>
                  </a:ext>
                </a:extLst>
              </p:cNvPr>
              <p:cNvSpPr/>
              <p:nvPr/>
            </p:nvSpPr>
            <p:spPr bwMode="auto">
              <a:xfrm>
                <a:off x="721996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9813A31-8413-4771-83DC-8C4D17F17F66}"/>
                  </a:ext>
                </a:extLst>
              </p:cNvPr>
              <p:cNvSpPr/>
              <p:nvPr/>
            </p:nvSpPr>
            <p:spPr bwMode="auto">
              <a:xfrm>
                <a:off x="117244" y="229293"/>
                <a:ext cx="1076822" cy="594493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68DE88B-36D8-44A4-81A5-C5DFD6962C06}"/>
                </a:ext>
              </a:extLst>
            </p:cNvPr>
            <p:cNvGrpSpPr/>
            <p:nvPr/>
          </p:nvGrpSpPr>
          <p:grpSpPr>
            <a:xfrm>
              <a:off x="1079252" y="1207341"/>
              <a:ext cx="786956" cy="356912"/>
              <a:chOff x="6684039" y="5349704"/>
              <a:chExt cx="786956" cy="356912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7B1469D-D424-4513-A612-98D0944935DC}"/>
                  </a:ext>
                </a:extLst>
              </p:cNvPr>
              <p:cNvSpPr/>
              <p:nvPr/>
            </p:nvSpPr>
            <p:spPr bwMode="auto">
              <a:xfrm>
                <a:off x="6684039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07D1815F-34CA-46AC-AF12-D24A7522A3CC}"/>
                  </a:ext>
                </a:extLst>
              </p:cNvPr>
              <p:cNvSpPr/>
              <p:nvPr/>
            </p:nvSpPr>
            <p:spPr bwMode="auto">
              <a:xfrm>
                <a:off x="6861102" y="5453628"/>
                <a:ext cx="404807" cy="25298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A1BBC7F-04F3-421A-9268-606E095DA011}"/>
                  </a:ext>
                </a:extLst>
              </p:cNvPr>
              <p:cNvSpPr/>
              <p:nvPr/>
            </p:nvSpPr>
            <p:spPr bwMode="auto">
              <a:xfrm flipH="1">
                <a:off x="7252845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お客様へ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CB13074-29C0-415D-B1EA-14DAC600F580}"/>
              </a:ext>
            </a:extLst>
          </p:cNvPr>
          <p:cNvSpPr txBox="1"/>
          <p:nvPr/>
        </p:nvSpPr>
        <p:spPr>
          <a:xfrm>
            <a:off x="1" y="1408943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マスク着用、</a:t>
            </a:r>
            <a:endParaRPr lang="en-US" altLang="ja-JP" sz="4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消毒のお願い</a:t>
            </a:r>
            <a:endParaRPr kumimoji="1" lang="ja-JP" altLang="en-US" sz="4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21F4798-E503-4EEE-A983-1B3F62CF63B1}"/>
              </a:ext>
            </a:extLst>
          </p:cNvPr>
          <p:cNvSpPr txBox="1"/>
          <p:nvPr/>
        </p:nvSpPr>
        <p:spPr>
          <a:xfrm>
            <a:off x="787625" y="3109305"/>
            <a:ext cx="53746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コロナウイルス対策によりマスク着用、入口での手指消毒をお願いします。マスク着用にご協力いただけない場合は、入場をお断りさせていただきますのでご了承願います。</a:t>
            </a:r>
            <a:endParaRPr kumimoji="1" lang="ja-JP" altLang="en-US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F9C3AA7-96B8-46BE-9503-9F2F0D8CE776}"/>
              </a:ext>
            </a:extLst>
          </p:cNvPr>
          <p:cNvGrpSpPr/>
          <p:nvPr/>
        </p:nvGrpSpPr>
        <p:grpSpPr>
          <a:xfrm>
            <a:off x="832309" y="7244112"/>
            <a:ext cx="1394055" cy="2358596"/>
            <a:chOff x="-242003" y="638731"/>
            <a:chExt cx="1058278" cy="179049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C1D88AF-260E-45DA-8BC7-CF8545F14FAD}"/>
                </a:ext>
              </a:extLst>
            </p:cNvPr>
            <p:cNvGrpSpPr/>
            <p:nvPr/>
          </p:nvGrpSpPr>
          <p:grpSpPr>
            <a:xfrm>
              <a:off x="-242003" y="638731"/>
              <a:ext cx="1058278" cy="1790496"/>
              <a:chOff x="3672669" y="3084576"/>
              <a:chExt cx="2240646" cy="3790939"/>
            </a:xfrm>
          </p:grpSpPr>
          <p:sp>
            <p:nvSpPr>
              <p:cNvPr id="17" name="円/楕円 506">
                <a:extLst>
                  <a:ext uri="{FF2B5EF4-FFF2-40B4-BE49-F238E27FC236}">
                    <a16:creationId xmlns:a16="http://schemas.microsoft.com/office/drawing/2014/main" id="{BDD654FD-49C3-400F-A8F8-D5FF537E1549}"/>
                  </a:ext>
                </a:extLst>
              </p:cNvPr>
              <p:cNvSpPr/>
              <p:nvPr/>
            </p:nvSpPr>
            <p:spPr bwMode="auto">
              <a:xfrm>
                <a:off x="3825264" y="3084576"/>
                <a:ext cx="1935456" cy="191412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 507">
                <a:extLst>
                  <a:ext uri="{FF2B5EF4-FFF2-40B4-BE49-F238E27FC236}">
                    <a16:creationId xmlns:a16="http://schemas.microsoft.com/office/drawing/2014/main" id="{3207288B-F3BB-4D0F-8A88-CD0FC472CE91}"/>
                  </a:ext>
                </a:extLst>
              </p:cNvPr>
              <p:cNvSpPr/>
              <p:nvPr/>
            </p:nvSpPr>
            <p:spPr bwMode="auto">
              <a:xfrm>
                <a:off x="4381419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 508">
                <a:extLst>
                  <a:ext uri="{FF2B5EF4-FFF2-40B4-BE49-F238E27FC236}">
                    <a16:creationId xmlns:a16="http://schemas.microsoft.com/office/drawing/2014/main" id="{B0D43455-ED6E-4416-8BDB-A10DF65BC7F2}"/>
                  </a:ext>
                </a:extLst>
              </p:cNvPr>
              <p:cNvSpPr/>
              <p:nvPr/>
            </p:nvSpPr>
            <p:spPr bwMode="auto">
              <a:xfrm flipH="1">
                <a:off x="4792330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涙形 64">
                <a:extLst>
                  <a:ext uri="{FF2B5EF4-FFF2-40B4-BE49-F238E27FC236}">
                    <a16:creationId xmlns:a16="http://schemas.microsoft.com/office/drawing/2014/main" id="{75B9F57D-3757-49AD-939F-7246E23EE4EA}"/>
                  </a:ext>
                </a:extLst>
              </p:cNvPr>
              <p:cNvSpPr/>
              <p:nvPr/>
            </p:nvSpPr>
            <p:spPr bwMode="auto">
              <a:xfrm>
                <a:off x="4216647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涙形 64">
                <a:extLst>
                  <a:ext uri="{FF2B5EF4-FFF2-40B4-BE49-F238E27FC236}">
                    <a16:creationId xmlns:a16="http://schemas.microsoft.com/office/drawing/2014/main" id="{33158E3D-AC29-49CA-9986-B0D42C7633CF}"/>
                  </a:ext>
                </a:extLst>
              </p:cNvPr>
              <p:cNvSpPr/>
              <p:nvPr/>
            </p:nvSpPr>
            <p:spPr bwMode="auto">
              <a:xfrm flipH="1">
                <a:off x="4792332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9C0038A6-F4FC-4F6D-B9E6-87159C49FC42}"/>
                  </a:ext>
                </a:extLst>
              </p:cNvPr>
              <p:cNvSpPr/>
              <p:nvPr/>
            </p:nvSpPr>
            <p:spPr bwMode="auto">
              <a:xfrm>
                <a:off x="4004548" y="5273682"/>
                <a:ext cx="1575563" cy="892133"/>
              </a:xfrm>
              <a:prstGeom prst="trapezoid">
                <a:avLst>
                  <a:gd name="adj" fmla="val 34296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片側の 2 つの角を丸めた四角形 513">
                <a:extLst>
                  <a:ext uri="{FF2B5EF4-FFF2-40B4-BE49-F238E27FC236}">
                    <a16:creationId xmlns:a16="http://schemas.microsoft.com/office/drawing/2014/main" id="{C56E19CF-A707-44A3-B7C9-B7E81B77B15C}"/>
                  </a:ext>
                </a:extLst>
              </p:cNvPr>
              <p:cNvSpPr/>
              <p:nvPr/>
            </p:nvSpPr>
            <p:spPr bwMode="auto">
              <a:xfrm>
                <a:off x="4162951" y="4422383"/>
                <a:ext cx="1258760" cy="1168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265EA7EF-A48F-4392-8DF1-866BCF178D74}"/>
                  </a:ext>
                </a:extLst>
              </p:cNvPr>
              <p:cNvSpPr/>
              <p:nvPr/>
            </p:nvSpPr>
            <p:spPr bwMode="auto">
              <a:xfrm rot="10800000">
                <a:off x="4443696" y="4882111"/>
                <a:ext cx="697264" cy="708848"/>
              </a:xfrm>
              <a:prstGeom prst="trapezoid">
                <a:avLst>
                  <a:gd name="adj" fmla="val 3176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6697B8C4-8926-4855-9889-F958FF18AE38}"/>
                  </a:ext>
                </a:extLst>
              </p:cNvPr>
              <p:cNvSpPr/>
              <p:nvPr/>
            </p:nvSpPr>
            <p:spPr bwMode="auto">
              <a:xfrm>
                <a:off x="4659596" y="5062026"/>
                <a:ext cx="265464" cy="528933"/>
              </a:xfrm>
              <a:prstGeom prst="trapezoid">
                <a:avLst>
                  <a:gd name="adj" fmla="val 30184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5735FC62-ABAC-4E7C-81F1-99C090D27FED}"/>
                  </a:ext>
                </a:extLst>
              </p:cNvPr>
              <p:cNvSpPr/>
              <p:nvPr/>
            </p:nvSpPr>
            <p:spPr bwMode="auto">
              <a:xfrm rot="10800000">
                <a:off x="4654518" y="4961681"/>
                <a:ext cx="275622" cy="144561"/>
              </a:xfrm>
              <a:prstGeom prst="trapezoid">
                <a:avLst>
                  <a:gd name="adj" fmla="val 53113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円/楕円 517">
                <a:extLst>
                  <a:ext uri="{FF2B5EF4-FFF2-40B4-BE49-F238E27FC236}">
                    <a16:creationId xmlns:a16="http://schemas.microsoft.com/office/drawing/2014/main" id="{7E68003F-2550-41C9-B2FA-F7855A1688FD}"/>
                  </a:ext>
                </a:extLst>
              </p:cNvPr>
              <p:cNvSpPr/>
              <p:nvPr/>
            </p:nvSpPr>
            <p:spPr bwMode="auto">
              <a:xfrm>
                <a:off x="431876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518">
                <a:extLst>
                  <a:ext uri="{FF2B5EF4-FFF2-40B4-BE49-F238E27FC236}">
                    <a16:creationId xmlns:a16="http://schemas.microsoft.com/office/drawing/2014/main" id="{253127E7-B5F0-4B1F-93D6-9F78DE981CAC}"/>
                  </a:ext>
                </a:extLst>
              </p:cNvPr>
              <p:cNvSpPr/>
              <p:nvPr/>
            </p:nvSpPr>
            <p:spPr bwMode="auto">
              <a:xfrm>
                <a:off x="515189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月 548">
                <a:extLst>
                  <a:ext uri="{FF2B5EF4-FFF2-40B4-BE49-F238E27FC236}">
                    <a16:creationId xmlns:a16="http://schemas.microsoft.com/office/drawing/2014/main" id="{C23D59C3-B3AF-4588-BAEC-83390CF0265B}"/>
                  </a:ext>
                </a:extLst>
              </p:cNvPr>
              <p:cNvSpPr/>
              <p:nvPr/>
            </p:nvSpPr>
            <p:spPr bwMode="auto">
              <a:xfrm rot="1800000" flipH="1">
                <a:off x="3735696" y="4448056"/>
                <a:ext cx="576181" cy="537957"/>
              </a:xfrm>
              <a:custGeom>
                <a:avLst/>
                <a:gdLst>
                  <a:gd name="connsiteX0" fmla="*/ 576181 w 576181"/>
                  <a:gd name="connsiteY0" fmla="*/ 414026 h 537957"/>
                  <a:gd name="connsiteX1" fmla="*/ 240458 w 576181"/>
                  <a:gd name="connsiteY1" fmla="*/ 0 h 537957"/>
                  <a:gd name="connsiteX2" fmla="*/ 0 w 576181"/>
                  <a:gd name="connsiteY2" fmla="*/ 267465 h 537957"/>
                  <a:gd name="connsiteX3" fmla="*/ 270491 w 576181"/>
                  <a:gd name="connsiteY3" fmla="*/ 537957 h 537957"/>
                  <a:gd name="connsiteX4" fmla="*/ 270491 w 576181"/>
                  <a:gd name="connsiteY4" fmla="*/ 537955 h 537957"/>
                  <a:gd name="connsiteX5" fmla="*/ 219623 w 576181"/>
                  <a:gd name="connsiteY5" fmla="*/ 332992 h 537957"/>
                  <a:gd name="connsiteX6" fmla="*/ 576181 w 576181"/>
                  <a:gd name="connsiteY6" fmla="*/ 414027 h 537957"/>
                  <a:gd name="connsiteX7" fmla="*/ 576181 w 576181"/>
                  <a:gd name="connsiteY7" fmla="*/ 414026 h 53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1" h="537957">
                    <a:moveTo>
                      <a:pt x="576181" y="414026"/>
                    </a:moveTo>
                    <a:cubicBezTo>
                      <a:pt x="520227" y="345022"/>
                      <a:pt x="336488" y="24427"/>
                      <a:pt x="240458" y="0"/>
                    </a:cubicBezTo>
                    <a:cubicBezTo>
                      <a:pt x="105125" y="13647"/>
                      <a:pt x="0" y="128279"/>
                      <a:pt x="0" y="267465"/>
                    </a:cubicBezTo>
                    <a:cubicBezTo>
                      <a:pt x="0" y="416853"/>
                      <a:pt x="121103" y="537957"/>
                      <a:pt x="270491" y="537957"/>
                    </a:cubicBezTo>
                    <a:lnTo>
                      <a:pt x="270491" y="537955"/>
                    </a:lnTo>
                    <a:cubicBezTo>
                      <a:pt x="241174" y="472421"/>
                      <a:pt x="223020" y="403312"/>
                      <a:pt x="219623" y="332992"/>
                    </a:cubicBezTo>
                    <a:cubicBezTo>
                      <a:pt x="297798" y="448522"/>
                      <a:pt x="453263" y="484993"/>
                      <a:pt x="576181" y="414027"/>
                    </a:cubicBezTo>
                    <a:lnTo>
                      <a:pt x="576181" y="41402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月 550">
                <a:extLst>
                  <a:ext uri="{FF2B5EF4-FFF2-40B4-BE49-F238E27FC236}">
                    <a16:creationId xmlns:a16="http://schemas.microsoft.com/office/drawing/2014/main" id="{2A989CF2-86A5-403D-A662-DA7F7FD0665E}"/>
                  </a:ext>
                </a:extLst>
              </p:cNvPr>
              <p:cNvSpPr/>
              <p:nvPr/>
            </p:nvSpPr>
            <p:spPr bwMode="auto">
              <a:xfrm rot="19800000">
                <a:off x="5276307" y="4467481"/>
                <a:ext cx="576182" cy="537956"/>
              </a:xfrm>
              <a:custGeom>
                <a:avLst/>
                <a:gdLst>
                  <a:gd name="connsiteX0" fmla="*/ 240460 w 576182"/>
                  <a:gd name="connsiteY0" fmla="*/ 0 h 537956"/>
                  <a:gd name="connsiteX1" fmla="*/ 576181 w 576182"/>
                  <a:gd name="connsiteY1" fmla="*/ 414026 h 537956"/>
                  <a:gd name="connsiteX2" fmla="*/ 576182 w 576182"/>
                  <a:gd name="connsiteY2" fmla="*/ 414027 h 537956"/>
                  <a:gd name="connsiteX3" fmla="*/ 219623 w 576182"/>
                  <a:gd name="connsiteY3" fmla="*/ 332991 h 537956"/>
                  <a:gd name="connsiteX4" fmla="*/ 270491 w 576182"/>
                  <a:gd name="connsiteY4" fmla="*/ 537955 h 537956"/>
                  <a:gd name="connsiteX5" fmla="*/ 270491 w 576182"/>
                  <a:gd name="connsiteY5" fmla="*/ 537956 h 537956"/>
                  <a:gd name="connsiteX6" fmla="*/ 0 w 576182"/>
                  <a:gd name="connsiteY6" fmla="*/ 267464 h 537956"/>
                  <a:gd name="connsiteX7" fmla="*/ 240460 w 576182"/>
                  <a:gd name="connsiteY7" fmla="*/ 0 h 53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2" h="537956">
                    <a:moveTo>
                      <a:pt x="240460" y="0"/>
                    </a:moveTo>
                    <a:cubicBezTo>
                      <a:pt x="336490" y="24427"/>
                      <a:pt x="520227" y="345022"/>
                      <a:pt x="576181" y="414026"/>
                    </a:cubicBezTo>
                    <a:lnTo>
                      <a:pt x="576182" y="414027"/>
                    </a:lnTo>
                    <a:cubicBezTo>
                      <a:pt x="453263" y="484994"/>
                      <a:pt x="297797" y="448522"/>
                      <a:pt x="219623" y="332991"/>
                    </a:cubicBezTo>
                    <a:cubicBezTo>
                      <a:pt x="223020" y="403312"/>
                      <a:pt x="241174" y="472421"/>
                      <a:pt x="270491" y="537955"/>
                    </a:cubicBezTo>
                    <a:lnTo>
                      <a:pt x="270491" y="537956"/>
                    </a:lnTo>
                    <a:cubicBezTo>
                      <a:pt x="121103" y="537957"/>
                      <a:pt x="0" y="416853"/>
                      <a:pt x="0" y="267464"/>
                    </a:cubicBezTo>
                    <a:cubicBezTo>
                      <a:pt x="0" y="128279"/>
                      <a:pt x="105126" y="13646"/>
                      <a:pt x="2404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2A8FA5DB-6E3F-4593-BD4D-F582F70C8ED3}"/>
                  </a:ext>
                </a:extLst>
              </p:cNvPr>
              <p:cNvGrpSpPr/>
              <p:nvPr/>
            </p:nvGrpSpPr>
            <p:grpSpPr>
              <a:xfrm>
                <a:off x="4516959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51" name="角丸四角形 559">
                  <a:extLst>
                    <a:ext uri="{FF2B5EF4-FFF2-40B4-BE49-F238E27FC236}">
                      <a16:creationId xmlns:a16="http://schemas.microsoft.com/office/drawing/2014/main" id="{CA40A816-917C-4CC7-A397-F9EFC0FC122E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台形 441">
                  <a:extLst>
                    <a:ext uri="{FF2B5EF4-FFF2-40B4-BE49-F238E27FC236}">
                      <a16:creationId xmlns:a16="http://schemas.microsoft.com/office/drawing/2014/main" id="{FF02B19A-DEFB-4EF9-8F75-170E5CADF23A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台形 441">
                  <a:extLst>
                    <a:ext uri="{FF2B5EF4-FFF2-40B4-BE49-F238E27FC236}">
                      <a16:creationId xmlns:a16="http://schemas.microsoft.com/office/drawing/2014/main" id="{F2FCF476-D42C-4C65-8F87-D8FF6A97003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BF43085E-22E9-4ED4-AF44-FDBCA28E39DA}"/>
                  </a:ext>
                </a:extLst>
              </p:cNvPr>
              <p:cNvGrpSpPr/>
              <p:nvPr/>
            </p:nvGrpSpPr>
            <p:grpSpPr>
              <a:xfrm flipH="1">
                <a:off x="4285570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48" name="角丸四角形 559">
                  <a:extLst>
                    <a:ext uri="{FF2B5EF4-FFF2-40B4-BE49-F238E27FC236}">
                      <a16:creationId xmlns:a16="http://schemas.microsoft.com/office/drawing/2014/main" id="{1269BD0C-D5B8-4E29-AE4C-27EE180C3CE9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台形 441">
                  <a:extLst>
                    <a:ext uri="{FF2B5EF4-FFF2-40B4-BE49-F238E27FC236}">
                      <a16:creationId xmlns:a16="http://schemas.microsoft.com/office/drawing/2014/main" id="{68E72E8D-03DF-4B4E-BD8E-E95671CEF479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台形 441">
                  <a:extLst>
                    <a:ext uri="{FF2B5EF4-FFF2-40B4-BE49-F238E27FC236}">
                      <a16:creationId xmlns:a16="http://schemas.microsoft.com/office/drawing/2014/main" id="{1F0A66D5-E528-41C4-AF70-7611C7E10DC7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36D647D6-8F50-41AA-A70C-80B4F95FACB2}"/>
                  </a:ext>
                </a:extLst>
              </p:cNvPr>
              <p:cNvGrpSpPr/>
              <p:nvPr/>
            </p:nvGrpSpPr>
            <p:grpSpPr>
              <a:xfrm flipH="1">
                <a:off x="5339511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46" name="円/楕円 536">
                  <a:extLst>
                    <a:ext uri="{FF2B5EF4-FFF2-40B4-BE49-F238E27FC236}">
                      <a16:creationId xmlns:a16="http://schemas.microsoft.com/office/drawing/2014/main" id="{07B6FC5F-3822-406C-AD55-7A4A0591D26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円/楕円 537">
                  <a:extLst>
                    <a:ext uri="{FF2B5EF4-FFF2-40B4-BE49-F238E27FC236}">
                      <a16:creationId xmlns:a16="http://schemas.microsoft.com/office/drawing/2014/main" id="{A3523DF4-CDD3-47C0-BFF7-5ADC46309D89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D720F986-826F-49FF-8977-8C71576EF44F}"/>
                  </a:ext>
                </a:extLst>
              </p:cNvPr>
              <p:cNvGrpSpPr/>
              <p:nvPr/>
            </p:nvGrpSpPr>
            <p:grpSpPr>
              <a:xfrm>
                <a:off x="3672669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44" name="円/楕円 534">
                  <a:extLst>
                    <a:ext uri="{FF2B5EF4-FFF2-40B4-BE49-F238E27FC236}">
                      <a16:creationId xmlns:a16="http://schemas.microsoft.com/office/drawing/2014/main" id="{E642529B-3394-4A4C-84E8-76A633D918DF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円/楕円 535">
                  <a:extLst>
                    <a:ext uri="{FF2B5EF4-FFF2-40B4-BE49-F238E27FC236}">
                      <a16:creationId xmlns:a16="http://schemas.microsoft.com/office/drawing/2014/main" id="{66003978-6006-44CA-B951-D0F921607C89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円/楕円 525">
                <a:extLst>
                  <a:ext uri="{FF2B5EF4-FFF2-40B4-BE49-F238E27FC236}">
                    <a16:creationId xmlns:a16="http://schemas.microsoft.com/office/drawing/2014/main" id="{06739E30-6408-4B78-B3DD-621FF91C5EAB}"/>
                  </a:ext>
                </a:extLst>
              </p:cNvPr>
              <p:cNvSpPr/>
              <p:nvPr/>
            </p:nvSpPr>
            <p:spPr bwMode="auto">
              <a:xfrm>
                <a:off x="3962927" y="3330351"/>
                <a:ext cx="1658810" cy="165881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アーチ 35">
                <a:extLst>
                  <a:ext uri="{FF2B5EF4-FFF2-40B4-BE49-F238E27FC236}">
                    <a16:creationId xmlns:a16="http://schemas.microsoft.com/office/drawing/2014/main" id="{668EC4BF-F3DF-4F57-9B9E-113362A6E4F3}"/>
                  </a:ext>
                </a:extLst>
              </p:cNvPr>
              <p:cNvSpPr/>
              <p:nvPr/>
            </p:nvSpPr>
            <p:spPr bwMode="auto">
              <a:xfrm>
                <a:off x="4569635" y="4352022"/>
                <a:ext cx="436194" cy="43619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アーチ 36">
                <a:extLst>
                  <a:ext uri="{FF2B5EF4-FFF2-40B4-BE49-F238E27FC236}">
                    <a16:creationId xmlns:a16="http://schemas.microsoft.com/office/drawing/2014/main" id="{52C0049F-48C5-4884-A6AF-42EBBCD40B93}"/>
                  </a:ext>
                </a:extLst>
              </p:cNvPr>
              <p:cNvSpPr/>
              <p:nvPr/>
            </p:nvSpPr>
            <p:spPr bwMode="auto">
              <a:xfrm>
                <a:off x="4119258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アーチ 37">
                <a:extLst>
                  <a:ext uri="{FF2B5EF4-FFF2-40B4-BE49-F238E27FC236}">
                    <a16:creationId xmlns:a16="http://schemas.microsoft.com/office/drawing/2014/main" id="{E54C552E-C2EA-46DC-9A63-8C3BE82C05E2}"/>
                  </a:ext>
                </a:extLst>
              </p:cNvPr>
              <p:cNvSpPr/>
              <p:nvPr/>
            </p:nvSpPr>
            <p:spPr bwMode="auto">
              <a:xfrm>
                <a:off x="4899106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607">
                <a:extLst>
                  <a:ext uri="{FF2B5EF4-FFF2-40B4-BE49-F238E27FC236}">
                    <a16:creationId xmlns:a16="http://schemas.microsoft.com/office/drawing/2014/main" id="{877CA0F3-1097-4509-8CFE-3ECD53AE9869}"/>
                  </a:ext>
                </a:extLst>
              </p:cNvPr>
              <p:cNvSpPr/>
              <p:nvPr/>
            </p:nvSpPr>
            <p:spPr bwMode="auto">
              <a:xfrm>
                <a:off x="3744219" y="3199321"/>
                <a:ext cx="2101622" cy="1051596"/>
              </a:xfrm>
              <a:custGeom>
                <a:avLst/>
                <a:gdLst/>
                <a:ahLst/>
                <a:cxnLst/>
                <a:rect l="l" t="t" r="r" b="b"/>
                <a:pathLst>
                  <a:path w="2101622" h="1051596">
                    <a:moveTo>
                      <a:pt x="1048108" y="0"/>
                    </a:moveTo>
                    <a:cubicBezTo>
                      <a:pt x="1506826" y="0"/>
                      <a:pt x="1882145" y="306092"/>
                      <a:pt x="1910252" y="693087"/>
                    </a:cubicBezTo>
                    <a:cubicBezTo>
                      <a:pt x="1970430" y="742937"/>
                      <a:pt x="2034579" y="788013"/>
                      <a:pt x="2101622" y="828789"/>
                    </a:cubicBezTo>
                    <a:lnTo>
                      <a:pt x="2101622" y="828789"/>
                    </a:lnTo>
                    <a:cubicBezTo>
                      <a:pt x="1953733" y="976679"/>
                      <a:pt x="1715583" y="982186"/>
                      <a:pt x="1551043" y="847086"/>
                    </a:cubicBezTo>
                    <a:cubicBezTo>
                      <a:pt x="1592026" y="917989"/>
                      <a:pt x="1642518" y="983049"/>
                      <a:pt x="1701293" y="1039834"/>
                    </a:cubicBezTo>
                    <a:lnTo>
                      <a:pt x="1701293" y="1039835"/>
                    </a:lnTo>
                    <a:cubicBezTo>
                      <a:pt x="1536302" y="1084044"/>
                      <a:pt x="1362498" y="1000373"/>
                      <a:pt x="1258575" y="843416"/>
                    </a:cubicBezTo>
                    <a:cubicBezTo>
                      <a:pt x="1273304" y="897743"/>
                      <a:pt x="1294423" y="949595"/>
                      <a:pt x="1320233" y="998377"/>
                    </a:cubicBezTo>
                    <a:cubicBezTo>
                      <a:pt x="1208754" y="998377"/>
                      <a:pt x="1110148" y="923610"/>
                      <a:pt x="1050812" y="808691"/>
                    </a:cubicBezTo>
                    <a:cubicBezTo>
                      <a:pt x="991475" y="923610"/>
                      <a:pt x="892869" y="998377"/>
                      <a:pt x="781390" y="998377"/>
                    </a:cubicBezTo>
                    <a:cubicBezTo>
                      <a:pt x="807201" y="949595"/>
                      <a:pt x="828319" y="897743"/>
                      <a:pt x="843048" y="843416"/>
                    </a:cubicBezTo>
                    <a:cubicBezTo>
                      <a:pt x="739125" y="1000373"/>
                      <a:pt x="565321" y="1084044"/>
                      <a:pt x="400331" y="1039835"/>
                    </a:cubicBezTo>
                    <a:lnTo>
                      <a:pt x="400331" y="1039834"/>
                    </a:lnTo>
                    <a:cubicBezTo>
                      <a:pt x="459105" y="983049"/>
                      <a:pt x="509597" y="917989"/>
                      <a:pt x="550581" y="847085"/>
                    </a:cubicBezTo>
                    <a:cubicBezTo>
                      <a:pt x="386040" y="982186"/>
                      <a:pt x="147890" y="976679"/>
                      <a:pt x="0" y="828789"/>
                    </a:cubicBezTo>
                    <a:lnTo>
                      <a:pt x="1" y="828789"/>
                    </a:lnTo>
                    <a:cubicBezTo>
                      <a:pt x="64864" y="789339"/>
                      <a:pt x="127018" y="745864"/>
                      <a:pt x="185666" y="698150"/>
                    </a:cubicBezTo>
                    <a:cubicBezTo>
                      <a:pt x="210799" y="308768"/>
                      <a:pt x="587390" y="0"/>
                      <a:pt x="10481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円/楕円 609">
                <a:extLst>
                  <a:ext uri="{FF2B5EF4-FFF2-40B4-BE49-F238E27FC236}">
                    <a16:creationId xmlns:a16="http://schemas.microsoft.com/office/drawing/2014/main" id="{3C53854F-5189-4472-B5A1-9C574EA3C144}"/>
                  </a:ext>
                </a:extLst>
              </p:cNvPr>
              <p:cNvSpPr/>
              <p:nvPr/>
            </p:nvSpPr>
            <p:spPr bwMode="auto">
              <a:xfrm>
                <a:off x="3893534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円/楕円 609">
                <a:extLst>
                  <a:ext uri="{FF2B5EF4-FFF2-40B4-BE49-F238E27FC236}">
                    <a16:creationId xmlns:a16="http://schemas.microsoft.com/office/drawing/2014/main" id="{F35492C7-9DE7-487A-AD32-23ABEDDB6FB3}"/>
                  </a:ext>
                </a:extLst>
              </p:cNvPr>
              <p:cNvSpPr/>
              <p:nvPr/>
            </p:nvSpPr>
            <p:spPr bwMode="auto">
              <a:xfrm>
                <a:off x="5521166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円/楕円 532">
                <a:extLst>
                  <a:ext uri="{FF2B5EF4-FFF2-40B4-BE49-F238E27FC236}">
                    <a16:creationId xmlns:a16="http://schemas.microsoft.com/office/drawing/2014/main" id="{0D19509B-71C6-46C3-84DA-26655306E140}"/>
                  </a:ext>
                </a:extLst>
              </p:cNvPr>
              <p:cNvSpPr/>
              <p:nvPr/>
            </p:nvSpPr>
            <p:spPr bwMode="auto">
              <a:xfrm>
                <a:off x="4142033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533">
                <a:extLst>
                  <a:ext uri="{FF2B5EF4-FFF2-40B4-BE49-F238E27FC236}">
                    <a16:creationId xmlns:a16="http://schemas.microsoft.com/office/drawing/2014/main" id="{E8B3331D-8931-4DFA-80C5-CE342BBB653F}"/>
                  </a:ext>
                </a:extLst>
              </p:cNvPr>
              <p:cNvSpPr/>
              <p:nvPr/>
            </p:nvSpPr>
            <p:spPr bwMode="auto">
              <a:xfrm>
                <a:off x="5233217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8C13304-244A-4D34-8C30-455AACF77155}"/>
                </a:ext>
              </a:extLst>
            </p:cNvPr>
            <p:cNvGrpSpPr/>
            <p:nvPr/>
          </p:nvGrpSpPr>
          <p:grpSpPr>
            <a:xfrm>
              <a:off x="-111373" y="1207341"/>
              <a:ext cx="786956" cy="356912"/>
              <a:chOff x="6684039" y="5349704"/>
              <a:chExt cx="786956" cy="356912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672B5E3-2F04-4B26-B89D-54B57E47D936}"/>
                  </a:ext>
                </a:extLst>
              </p:cNvPr>
              <p:cNvSpPr/>
              <p:nvPr/>
            </p:nvSpPr>
            <p:spPr bwMode="auto">
              <a:xfrm>
                <a:off x="6684039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5353B6A8-DF9C-4D7C-91EF-11FF423BB9C6}"/>
                  </a:ext>
                </a:extLst>
              </p:cNvPr>
              <p:cNvSpPr/>
              <p:nvPr/>
            </p:nvSpPr>
            <p:spPr bwMode="auto">
              <a:xfrm>
                <a:off x="6861102" y="5453628"/>
                <a:ext cx="404807" cy="25298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8397BCA-2BB5-4D75-A359-D05C5ADAD126}"/>
                  </a:ext>
                </a:extLst>
              </p:cNvPr>
              <p:cNvSpPr/>
              <p:nvPr/>
            </p:nvSpPr>
            <p:spPr bwMode="auto">
              <a:xfrm flipH="1">
                <a:off x="7252845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142DBE7-C7D0-4BA0-AF87-2571D52A7A09}"/>
              </a:ext>
            </a:extLst>
          </p:cNvPr>
          <p:cNvGrpSpPr/>
          <p:nvPr/>
        </p:nvGrpSpPr>
        <p:grpSpPr>
          <a:xfrm>
            <a:off x="4816748" y="7295556"/>
            <a:ext cx="1388882" cy="2316723"/>
            <a:chOff x="950686" y="646807"/>
            <a:chExt cx="1054351" cy="1758709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B318490-6721-479E-B50D-84E3F1779561}"/>
                </a:ext>
              </a:extLst>
            </p:cNvPr>
            <p:cNvGrpSpPr/>
            <p:nvPr/>
          </p:nvGrpSpPr>
          <p:grpSpPr>
            <a:xfrm>
              <a:off x="950686" y="646807"/>
              <a:ext cx="1054351" cy="1758709"/>
              <a:chOff x="7883" y="229293"/>
              <a:chExt cx="1304653" cy="2176224"/>
            </a:xfrm>
          </p:grpSpPr>
          <p:sp>
            <p:nvSpPr>
              <p:cNvPr id="60" name="涙形 64">
                <a:extLst>
                  <a:ext uri="{FF2B5EF4-FFF2-40B4-BE49-F238E27FC236}">
                    <a16:creationId xmlns:a16="http://schemas.microsoft.com/office/drawing/2014/main" id="{3B95291F-4ADC-4A8B-B9EA-6CEA9546C2D1}"/>
                  </a:ext>
                </a:extLst>
              </p:cNvPr>
              <p:cNvSpPr/>
              <p:nvPr/>
            </p:nvSpPr>
            <p:spPr bwMode="auto">
              <a:xfrm>
                <a:off x="324623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2B566350-AC3D-4E4A-8086-5DD77BE28694}"/>
                  </a:ext>
                </a:extLst>
              </p:cNvPr>
              <p:cNvGrpSpPr/>
              <p:nvPr/>
            </p:nvGrpSpPr>
            <p:grpSpPr>
              <a:xfrm>
                <a:off x="343336" y="1696041"/>
                <a:ext cx="632978" cy="489684"/>
                <a:chOff x="420565" y="1657564"/>
                <a:chExt cx="478519" cy="528161"/>
              </a:xfrm>
              <a:solidFill>
                <a:srgbClr val="002060"/>
              </a:solidFill>
            </p:grpSpPr>
            <p:sp>
              <p:nvSpPr>
                <p:cNvPr id="82" name="フリーフォーム 295">
                  <a:extLst>
                    <a:ext uri="{FF2B5EF4-FFF2-40B4-BE49-F238E27FC236}">
                      <a16:creationId xmlns:a16="http://schemas.microsoft.com/office/drawing/2014/main" id="{05214723-5F79-41E5-B02D-FB79D1E41D90}"/>
                    </a:ext>
                  </a:extLst>
                </p:cNvPr>
                <p:cNvSpPr/>
                <p:nvPr/>
              </p:nvSpPr>
              <p:spPr bwMode="auto">
                <a:xfrm>
                  <a:off x="420565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 296">
                  <a:extLst>
                    <a:ext uri="{FF2B5EF4-FFF2-40B4-BE49-F238E27FC236}">
                      <a16:creationId xmlns:a16="http://schemas.microsoft.com/office/drawing/2014/main" id="{1B4B3586-3F27-463A-80F2-D640C5FB932F}"/>
                    </a:ext>
                  </a:extLst>
                </p:cNvPr>
                <p:cNvSpPr/>
                <p:nvPr/>
              </p:nvSpPr>
              <p:spPr bwMode="auto">
                <a:xfrm flipH="1">
                  <a:off x="659823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片側の 2 つの角を丸めた四角形 298">
                <a:extLst>
                  <a:ext uri="{FF2B5EF4-FFF2-40B4-BE49-F238E27FC236}">
                    <a16:creationId xmlns:a16="http://schemas.microsoft.com/office/drawing/2014/main" id="{2B30C1C9-4538-47AA-808D-CCBE35D9E0BC}"/>
                  </a:ext>
                </a:extLst>
              </p:cNvPr>
              <p:cNvSpPr/>
              <p:nvPr/>
            </p:nvSpPr>
            <p:spPr bwMode="auto">
              <a:xfrm>
                <a:off x="293358" y="1047521"/>
                <a:ext cx="732934" cy="816783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涙形 64">
                <a:extLst>
                  <a:ext uri="{FF2B5EF4-FFF2-40B4-BE49-F238E27FC236}">
                    <a16:creationId xmlns:a16="http://schemas.microsoft.com/office/drawing/2014/main" id="{C1031A60-DA2C-4E98-B2AB-747752A5013C}"/>
                  </a:ext>
                </a:extLst>
              </p:cNvPr>
              <p:cNvSpPr/>
              <p:nvPr/>
            </p:nvSpPr>
            <p:spPr bwMode="auto">
              <a:xfrm flipH="1">
                <a:off x="65982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304">
                <a:extLst>
                  <a:ext uri="{FF2B5EF4-FFF2-40B4-BE49-F238E27FC236}">
                    <a16:creationId xmlns:a16="http://schemas.microsoft.com/office/drawing/2014/main" id="{1E02643D-00C0-478A-BCCC-5C2229BF92C3}"/>
                  </a:ext>
                </a:extLst>
              </p:cNvPr>
              <p:cNvSpPr/>
              <p:nvPr/>
            </p:nvSpPr>
            <p:spPr bwMode="auto">
              <a:xfrm>
                <a:off x="384080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305">
                <a:extLst>
                  <a:ext uri="{FF2B5EF4-FFF2-40B4-BE49-F238E27FC236}">
                    <a16:creationId xmlns:a16="http://schemas.microsoft.com/office/drawing/2014/main" id="{51913A85-DC93-4403-930F-E7F0D58DBA13}"/>
                  </a:ext>
                </a:extLst>
              </p:cNvPr>
              <p:cNvSpPr/>
              <p:nvPr/>
            </p:nvSpPr>
            <p:spPr bwMode="auto">
              <a:xfrm>
                <a:off x="869184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559">
                <a:extLst>
                  <a:ext uri="{FF2B5EF4-FFF2-40B4-BE49-F238E27FC236}">
                    <a16:creationId xmlns:a16="http://schemas.microsoft.com/office/drawing/2014/main" id="{2B404F94-1904-4442-8551-5C474AEC4605}"/>
                  </a:ext>
                </a:extLst>
              </p:cNvPr>
              <p:cNvSpPr/>
              <p:nvPr/>
            </p:nvSpPr>
            <p:spPr bwMode="auto">
              <a:xfrm rot="10085881">
                <a:off x="506964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台形 441">
                <a:extLst>
                  <a:ext uri="{FF2B5EF4-FFF2-40B4-BE49-F238E27FC236}">
                    <a16:creationId xmlns:a16="http://schemas.microsoft.com/office/drawing/2014/main" id="{1FD718B4-1866-435A-A7E9-084D0BA13375}"/>
                  </a:ext>
                </a:extLst>
              </p:cNvPr>
              <p:cNvSpPr/>
              <p:nvPr/>
            </p:nvSpPr>
            <p:spPr bwMode="auto">
              <a:xfrm rot="9000000">
                <a:off x="367464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559">
                <a:extLst>
                  <a:ext uri="{FF2B5EF4-FFF2-40B4-BE49-F238E27FC236}">
                    <a16:creationId xmlns:a16="http://schemas.microsoft.com/office/drawing/2014/main" id="{395D6B1D-B477-4911-B86E-867309E24306}"/>
                  </a:ext>
                </a:extLst>
              </p:cNvPr>
              <p:cNvSpPr/>
              <p:nvPr/>
            </p:nvSpPr>
            <p:spPr bwMode="auto">
              <a:xfrm rot="11514119" flipH="1">
                <a:off x="504040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台形 441">
                <a:extLst>
                  <a:ext uri="{FF2B5EF4-FFF2-40B4-BE49-F238E27FC236}">
                    <a16:creationId xmlns:a16="http://schemas.microsoft.com/office/drawing/2014/main" id="{3AD63717-0EC8-4597-A84C-0FB1716231B4}"/>
                  </a:ext>
                </a:extLst>
              </p:cNvPr>
              <p:cNvSpPr/>
              <p:nvPr/>
            </p:nvSpPr>
            <p:spPr bwMode="auto">
              <a:xfrm rot="12600000" flipH="1">
                <a:off x="690001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二等辺三角形 69">
                <a:extLst>
                  <a:ext uri="{FF2B5EF4-FFF2-40B4-BE49-F238E27FC236}">
                    <a16:creationId xmlns:a16="http://schemas.microsoft.com/office/drawing/2014/main" id="{7DF8A273-B5E2-47B0-9822-4E38F5D5EB4C}"/>
                  </a:ext>
                </a:extLst>
              </p:cNvPr>
              <p:cNvSpPr/>
              <p:nvPr/>
            </p:nvSpPr>
            <p:spPr bwMode="auto">
              <a:xfrm rot="10800000">
                <a:off x="568658" y="1217629"/>
                <a:ext cx="189092" cy="246738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B1030477-9DF4-4746-ACC6-0DAE209133C3}"/>
                  </a:ext>
                </a:extLst>
              </p:cNvPr>
              <p:cNvGrpSpPr/>
              <p:nvPr/>
            </p:nvGrpSpPr>
            <p:grpSpPr>
              <a:xfrm flipH="1">
                <a:off x="978429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80" name="円/楕円 342">
                  <a:extLst>
                    <a:ext uri="{FF2B5EF4-FFF2-40B4-BE49-F238E27FC236}">
                      <a16:creationId xmlns:a16="http://schemas.microsoft.com/office/drawing/2014/main" id="{2D4D119C-F318-4795-AFF4-682E740A522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円/楕円 343">
                  <a:extLst>
                    <a:ext uri="{FF2B5EF4-FFF2-40B4-BE49-F238E27FC236}">
                      <a16:creationId xmlns:a16="http://schemas.microsoft.com/office/drawing/2014/main" id="{6D6134F6-3BEF-4521-B4D7-202A01BC8414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88A2124A-7CFB-4DCB-ABDA-D0FB16D681D0}"/>
                  </a:ext>
                </a:extLst>
              </p:cNvPr>
              <p:cNvGrpSpPr/>
              <p:nvPr/>
            </p:nvGrpSpPr>
            <p:grpSpPr>
              <a:xfrm>
                <a:off x="7883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78" name="円/楕円 340">
                  <a:extLst>
                    <a:ext uri="{FF2B5EF4-FFF2-40B4-BE49-F238E27FC236}">
                      <a16:creationId xmlns:a16="http://schemas.microsoft.com/office/drawing/2014/main" id="{AFD1899D-2303-48F4-BBE7-9760EB39798A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/楕円 341">
                  <a:extLst>
                    <a:ext uri="{FF2B5EF4-FFF2-40B4-BE49-F238E27FC236}">
                      <a16:creationId xmlns:a16="http://schemas.microsoft.com/office/drawing/2014/main" id="{4A5DEB59-DF47-4F66-B6C9-63F37DCA0D6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円/楕円 303">
                <a:extLst>
                  <a:ext uri="{FF2B5EF4-FFF2-40B4-BE49-F238E27FC236}">
                    <a16:creationId xmlns:a16="http://schemas.microsoft.com/office/drawing/2014/main" id="{E0C28313-C454-4D6D-8B55-0B77DF44F34B}"/>
                  </a:ext>
                </a:extLst>
              </p:cNvPr>
              <p:cNvSpPr/>
              <p:nvPr/>
            </p:nvSpPr>
            <p:spPr bwMode="auto">
              <a:xfrm>
                <a:off x="176891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アーチ 73">
                <a:extLst>
                  <a:ext uri="{FF2B5EF4-FFF2-40B4-BE49-F238E27FC236}">
                    <a16:creationId xmlns:a16="http://schemas.microsoft.com/office/drawing/2014/main" id="{21DBBD1F-39B5-4E27-878B-69EA13CC438E}"/>
                  </a:ext>
                </a:extLst>
              </p:cNvPr>
              <p:cNvSpPr/>
              <p:nvPr/>
            </p:nvSpPr>
            <p:spPr bwMode="auto">
              <a:xfrm>
                <a:off x="530156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アーチ 74">
                <a:extLst>
                  <a:ext uri="{FF2B5EF4-FFF2-40B4-BE49-F238E27FC236}">
                    <a16:creationId xmlns:a16="http://schemas.microsoft.com/office/drawing/2014/main" id="{877ABCE3-31C0-431E-8A30-1467FA8BB87F}"/>
                  </a:ext>
                </a:extLst>
              </p:cNvPr>
              <p:cNvSpPr/>
              <p:nvPr/>
            </p:nvSpPr>
            <p:spPr bwMode="auto">
              <a:xfrm>
                <a:off x="267917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アーチ 75">
                <a:extLst>
                  <a:ext uri="{FF2B5EF4-FFF2-40B4-BE49-F238E27FC236}">
                    <a16:creationId xmlns:a16="http://schemas.microsoft.com/office/drawing/2014/main" id="{8B389A8B-1684-41E1-BAFB-FA2EE99A24FB}"/>
                  </a:ext>
                </a:extLst>
              </p:cNvPr>
              <p:cNvSpPr/>
              <p:nvPr/>
            </p:nvSpPr>
            <p:spPr bwMode="auto">
              <a:xfrm>
                <a:off x="721996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9813A31-8413-4771-83DC-8C4D17F17F66}"/>
                  </a:ext>
                </a:extLst>
              </p:cNvPr>
              <p:cNvSpPr/>
              <p:nvPr/>
            </p:nvSpPr>
            <p:spPr bwMode="auto">
              <a:xfrm>
                <a:off x="117244" y="229293"/>
                <a:ext cx="1076822" cy="594493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68DE88B-36D8-44A4-81A5-C5DFD6962C06}"/>
                </a:ext>
              </a:extLst>
            </p:cNvPr>
            <p:cNvGrpSpPr/>
            <p:nvPr/>
          </p:nvGrpSpPr>
          <p:grpSpPr>
            <a:xfrm>
              <a:off x="1079252" y="1207341"/>
              <a:ext cx="786956" cy="356912"/>
              <a:chOff x="6684039" y="5349704"/>
              <a:chExt cx="786956" cy="356912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7B1469D-D424-4513-A612-98D0944935DC}"/>
                  </a:ext>
                </a:extLst>
              </p:cNvPr>
              <p:cNvSpPr/>
              <p:nvPr/>
            </p:nvSpPr>
            <p:spPr bwMode="auto">
              <a:xfrm>
                <a:off x="6684039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07D1815F-34CA-46AC-AF12-D24A7522A3CC}"/>
                  </a:ext>
                </a:extLst>
              </p:cNvPr>
              <p:cNvSpPr/>
              <p:nvPr/>
            </p:nvSpPr>
            <p:spPr bwMode="auto">
              <a:xfrm>
                <a:off x="6861102" y="5453628"/>
                <a:ext cx="404807" cy="25298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A1BBC7F-04F3-421A-9268-606E095DA011}"/>
                  </a:ext>
                </a:extLst>
              </p:cNvPr>
              <p:cNvSpPr/>
              <p:nvPr/>
            </p:nvSpPr>
            <p:spPr bwMode="auto">
              <a:xfrm flipH="1">
                <a:off x="7252845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73124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popa64_マスク着用2</dc:title>
  <dc:subject>popa64_マスク着用2</dc:subject>
  <dc:creator>でじけろお</dc:creator>
  <cp:lastModifiedBy/>
  <cp:revision>1</cp:revision>
  <dcterms:created xsi:type="dcterms:W3CDTF">2014-12-04T06:28:15Z</dcterms:created>
  <dcterms:modified xsi:type="dcterms:W3CDTF">2020-11-02T05:53:14Z</dcterms:modified>
  <cp:version>1</cp:version>
</cp:coreProperties>
</file>